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42" r:id="rId4"/>
  </p:sldMasterIdLst>
  <p:notesMasterIdLst>
    <p:notesMasterId r:id="rId31"/>
  </p:notesMasterIdLst>
  <p:sldIdLst>
    <p:sldId id="830" r:id="rId5"/>
    <p:sldId id="1272" r:id="rId6"/>
    <p:sldId id="1296" r:id="rId7"/>
    <p:sldId id="1206" r:id="rId8"/>
    <p:sldId id="1337" r:id="rId9"/>
    <p:sldId id="1273" r:id="rId10"/>
    <p:sldId id="1294" r:id="rId11"/>
    <p:sldId id="1295" r:id="rId12"/>
    <p:sldId id="1265" r:id="rId13"/>
    <p:sldId id="1351" r:id="rId14"/>
    <p:sldId id="1298" r:id="rId15"/>
    <p:sldId id="1277" r:id="rId16"/>
    <p:sldId id="1287" r:id="rId17"/>
    <p:sldId id="1339" r:id="rId18"/>
    <p:sldId id="1340" r:id="rId19"/>
    <p:sldId id="1354" r:id="rId20"/>
    <p:sldId id="1352" r:id="rId21"/>
    <p:sldId id="1291" r:id="rId22"/>
    <p:sldId id="1353" r:id="rId23"/>
    <p:sldId id="1176" r:id="rId24"/>
    <p:sldId id="1286" r:id="rId25"/>
    <p:sldId id="1331" r:id="rId26"/>
    <p:sldId id="1335" r:id="rId27"/>
    <p:sldId id="1332" r:id="rId28"/>
    <p:sldId id="1333" r:id="rId29"/>
    <p:sldId id="1285" r:id="rId30"/>
  </p:sldIdLst>
  <p:sldSz cx="12192000" cy="6858000"/>
  <p:notesSz cx="6888163"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3B6C"/>
    <a:srgbClr val="E2E9E5"/>
    <a:srgbClr val="00A18D"/>
    <a:srgbClr val="3FAFD5"/>
    <a:srgbClr val="CEDB4F"/>
    <a:srgbClr val="6B7C82"/>
    <a:srgbClr val="3B4C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68" autoAdjust="0"/>
    <p:restoredTop sz="93258"/>
  </p:normalViewPr>
  <p:slideViewPr>
    <p:cSldViewPr snapToGrid="0">
      <p:cViewPr varScale="1">
        <p:scale>
          <a:sx n="102" d="100"/>
          <a:sy n="102" d="100"/>
        </p:scale>
        <p:origin x="648" y="168"/>
      </p:cViewPr>
      <p:guideLst>
        <p:guide orient="horz" pos="2160"/>
        <p:guide pos="3840"/>
      </p:guideLst>
    </p:cSldViewPr>
  </p:slideViewPr>
  <p:notesTextViewPr>
    <p:cViewPr>
      <p:scale>
        <a:sx n="1" d="1"/>
        <a:sy n="1" d="1"/>
      </p:scale>
      <p:origin x="0" y="0"/>
    </p:cViewPr>
  </p:notesTextViewPr>
  <p:sorterViewPr>
    <p:cViewPr>
      <p:scale>
        <a:sx n="88" d="100"/>
        <a:sy n="88" d="100"/>
      </p:scale>
      <p:origin x="0" y="-270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84870"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1698" y="1"/>
            <a:ext cx="2984870" cy="502835"/>
          </a:xfrm>
          <a:prstGeom prst="rect">
            <a:avLst/>
          </a:prstGeom>
        </p:spPr>
        <p:txBody>
          <a:bodyPr vert="horz" lIns="96634" tIns="48317" rIns="96634" bIns="48317" rtlCol="0"/>
          <a:lstStyle>
            <a:lvl1pPr algn="r">
              <a:defRPr sz="1300"/>
            </a:lvl1pPr>
          </a:lstStyle>
          <a:p>
            <a:fld id="{841DF8EA-68D2-46F7-912F-FAAC8CC3A5BF}" type="datetimeFigureOut">
              <a:rPr lang="en-GB" smtClean="0"/>
              <a:t>18/01/2024</a:t>
            </a:fld>
            <a:endParaRPr lang="en-GB"/>
          </a:p>
        </p:txBody>
      </p:sp>
      <p:sp>
        <p:nvSpPr>
          <p:cNvPr id="4" name="Slide Image Placeholder 3"/>
          <p:cNvSpPr>
            <a:spLocks noGrp="1" noRot="1" noChangeAspect="1"/>
          </p:cNvSpPr>
          <p:nvPr>
            <p:ph type="sldImg" idx="2"/>
          </p:nvPr>
        </p:nvSpPr>
        <p:spPr>
          <a:xfrm>
            <a:off x="438150" y="1252538"/>
            <a:ext cx="6011863"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817" y="4823034"/>
            <a:ext cx="551053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4870"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1698" y="9519055"/>
            <a:ext cx="2984870" cy="502834"/>
          </a:xfrm>
          <a:prstGeom prst="rect">
            <a:avLst/>
          </a:prstGeom>
        </p:spPr>
        <p:txBody>
          <a:bodyPr vert="horz" lIns="96634" tIns="48317" rIns="96634" bIns="48317" rtlCol="0" anchor="b"/>
          <a:lstStyle>
            <a:lvl1pPr algn="r">
              <a:defRPr sz="1300"/>
            </a:lvl1pPr>
          </a:lstStyle>
          <a:p>
            <a:fld id="{EC95A3CA-CA99-4166-BB89-790AE5A5DA87}" type="slidenum">
              <a:rPr lang="en-GB" smtClean="0"/>
              <a:t>‹#›</a:t>
            </a:fld>
            <a:endParaRPr lang="en-GB"/>
          </a:p>
        </p:txBody>
      </p:sp>
    </p:spTree>
    <p:extLst>
      <p:ext uri="{BB962C8B-B14F-4D97-AF65-F5344CB8AC3E}">
        <p14:creationId xmlns:p14="http://schemas.microsoft.com/office/powerpoint/2010/main" val="2538281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88F66C-8009-604E-A441-9FAB239FCFEA}" type="slidenum">
              <a:rPr lang="en-US" smtClean="0"/>
              <a:t>1</a:t>
            </a:fld>
            <a:endParaRPr lang="en-US"/>
          </a:p>
        </p:txBody>
      </p:sp>
    </p:spTree>
    <p:extLst>
      <p:ext uri="{BB962C8B-B14F-4D97-AF65-F5344CB8AC3E}">
        <p14:creationId xmlns:p14="http://schemas.microsoft.com/office/powerpoint/2010/main" val="39376722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88F66C-8009-604E-A441-9FAB239FCFEA}" type="slidenum">
              <a:rPr lang="en-US" smtClean="0"/>
              <a:t>6</a:t>
            </a:fld>
            <a:endParaRPr lang="en-US"/>
          </a:p>
        </p:txBody>
      </p:sp>
    </p:spTree>
    <p:extLst>
      <p:ext uri="{BB962C8B-B14F-4D97-AF65-F5344CB8AC3E}">
        <p14:creationId xmlns:p14="http://schemas.microsoft.com/office/powerpoint/2010/main" val="38920145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4" name="Picture 13" descr="A picture containing background pattern&#10;&#10;Description automatically generated">
            <a:extLst>
              <a:ext uri="{FF2B5EF4-FFF2-40B4-BE49-F238E27FC236}">
                <a16:creationId xmlns:a16="http://schemas.microsoft.com/office/drawing/2014/main" id="{FC8C88D2-7E7A-6733-9CC6-865153C3876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Picture 9" descr="Logo&#10;&#10;Description automatically generated">
            <a:extLst>
              <a:ext uri="{FF2B5EF4-FFF2-40B4-BE49-F238E27FC236}">
                <a16:creationId xmlns:a16="http://schemas.microsoft.com/office/drawing/2014/main" id="{0BB7A5B8-D40F-D972-51EB-E2F930B6429F}"/>
              </a:ext>
            </a:extLst>
          </p:cNvPr>
          <p:cNvPicPr>
            <a:picLocks noChangeAspect="1"/>
          </p:cNvPicPr>
          <p:nvPr userDrawn="1"/>
        </p:nvPicPr>
        <p:blipFill>
          <a:blip r:embed="rId3"/>
          <a:stretch>
            <a:fillRect/>
          </a:stretch>
        </p:blipFill>
        <p:spPr>
          <a:xfrm>
            <a:off x="966761" y="512086"/>
            <a:ext cx="2162519" cy="2285136"/>
          </a:xfrm>
          <a:prstGeom prst="rect">
            <a:avLst/>
          </a:prstGeom>
        </p:spPr>
      </p:pic>
    </p:spTree>
    <p:extLst>
      <p:ext uri="{BB962C8B-B14F-4D97-AF65-F5344CB8AC3E}">
        <p14:creationId xmlns:p14="http://schemas.microsoft.com/office/powerpoint/2010/main" val="719341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9A1A-BCB0-664E-A93C-0485871E39CF}"/>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8430A022-A1A8-FC4B-BE15-AED9EDA2673E}"/>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5E6C4BC-B57C-1D40-A457-C21F25C70E2A}"/>
              </a:ext>
            </a:extLst>
          </p:cNvPr>
          <p:cNvSpPr>
            <a:spLocks noGrp="1"/>
          </p:cNvSpPr>
          <p:nvPr>
            <p:ph type="dt" sz="half" idx="10"/>
          </p:nvPr>
        </p:nvSpPr>
        <p:spPr>
          <a:xfrm>
            <a:off x="838200" y="6356350"/>
            <a:ext cx="2743200" cy="365125"/>
          </a:xfrm>
          <a:prstGeom prst="rect">
            <a:avLst/>
          </a:prstGeom>
        </p:spPr>
        <p:txBody>
          <a:bodyPr/>
          <a:lstStyle/>
          <a:p>
            <a:fld id="{C26C488F-AEAC-6840-B350-7D4209F96B00}" type="datetimeFigureOut">
              <a:rPr lang="en-US" smtClean="0"/>
              <a:t>1/18/24</a:t>
            </a:fld>
            <a:endParaRPr lang="en-US"/>
          </a:p>
        </p:txBody>
      </p:sp>
      <p:sp>
        <p:nvSpPr>
          <p:cNvPr id="5" name="Footer Placeholder 4">
            <a:extLst>
              <a:ext uri="{FF2B5EF4-FFF2-40B4-BE49-F238E27FC236}">
                <a16:creationId xmlns:a16="http://schemas.microsoft.com/office/drawing/2014/main" id="{6711DD41-4590-374F-BEE3-1A97BB505D5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A004394-82DD-7F45-B154-FE02DFE5D776}"/>
              </a:ext>
            </a:extLst>
          </p:cNvPr>
          <p:cNvSpPr>
            <a:spLocks noGrp="1"/>
          </p:cNvSpPr>
          <p:nvPr>
            <p:ph type="sldNum" sz="quarter" idx="12"/>
          </p:nvPr>
        </p:nvSpPr>
        <p:spPr>
          <a:xfrm>
            <a:off x="8610600" y="6356350"/>
            <a:ext cx="2743200" cy="365125"/>
          </a:xfrm>
          <a:prstGeom prst="rect">
            <a:avLst/>
          </a:prstGeom>
        </p:spPr>
        <p:txBody>
          <a:bodyPr/>
          <a:lstStyle/>
          <a:p>
            <a:fld id="{B7F738A7-58CA-2E4A-8837-E5AC8C90F589}" type="slidenum">
              <a:rPr lang="en-US" smtClean="0"/>
              <a:t>‹#›</a:t>
            </a:fld>
            <a:endParaRPr lang="en-US"/>
          </a:p>
        </p:txBody>
      </p:sp>
    </p:spTree>
    <p:extLst>
      <p:ext uri="{BB962C8B-B14F-4D97-AF65-F5344CB8AC3E}">
        <p14:creationId xmlns:p14="http://schemas.microsoft.com/office/powerpoint/2010/main" val="1869458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313CA8-F1AF-474C-91A8-2E04F98D8A25}"/>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7A1516B-2E5C-AE45-B587-39C71687596E}"/>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0DD4576-C5E1-114D-91C5-D69736394E7D}"/>
              </a:ext>
            </a:extLst>
          </p:cNvPr>
          <p:cNvSpPr>
            <a:spLocks noGrp="1"/>
          </p:cNvSpPr>
          <p:nvPr>
            <p:ph type="dt" sz="half" idx="10"/>
          </p:nvPr>
        </p:nvSpPr>
        <p:spPr>
          <a:xfrm>
            <a:off x="838200" y="6356350"/>
            <a:ext cx="2743200" cy="365125"/>
          </a:xfrm>
          <a:prstGeom prst="rect">
            <a:avLst/>
          </a:prstGeom>
        </p:spPr>
        <p:txBody>
          <a:bodyPr/>
          <a:lstStyle/>
          <a:p>
            <a:fld id="{C26C488F-AEAC-6840-B350-7D4209F96B00}" type="datetimeFigureOut">
              <a:rPr lang="en-US" smtClean="0"/>
              <a:t>1/18/24</a:t>
            </a:fld>
            <a:endParaRPr lang="en-US"/>
          </a:p>
        </p:txBody>
      </p:sp>
      <p:sp>
        <p:nvSpPr>
          <p:cNvPr id="5" name="Footer Placeholder 4">
            <a:extLst>
              <a:ext uri="{FF2B5EF4-FFF2-40B4-BE49-F238E27FC236}">
                <a16:creationId xmlns:a16="http://schemas.microsoft.com/office/drawing/2014/main" id="{0DC66F79-7D46-1040-831A-BC6805108C0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16F308F-AB4D-0843-A1AC-1E6C04CD0480}"/>
              </a:ext>
            </a:extLst>
          </p:cNvPr>
          <p:cNvSpPr>
            <a:spLocks noGrp="1"/>
          </p:cNvSpPr>
          <p:nvPr>
            <p:ph type="sldNum" sz="quarter" idx="12"/>
          </p:nvPr>
        </p:nvSpPr>
        <p:spPr>
          <a:xfrm>
            <a:off x="8610600" y="6356350"/>
            <a:ext cx="2743200" cy="365125"/>
          </a:xfrm>
          <a:prstGeom prst="rect">
            <a:avLst/>
          </a:prstGeom>
        </p:spPr>
        <p:txBody>
          <a:bodyPr/>
          <a:lstStyle/>
          <a:p>
            <a:fld id="{B7F738A7-58CA-2E4A-8837-E5AC8C90F589}" type="slidenum">
              <a:rPr lang="en-US" smtClean="0"/>
              <a:t>‹#›</a:t>
            </a:fld>
            <a:endParaRPr lang="en-US"/>
          </a:p>
        </p:txBody>
      </p:sp>
    </p:spTree>
    <p:extLst>
      <p:ext uri="{BB962C8B-B14F-4D97-AF65-F5344CB8AC3E}">
        <p14:creationId xmlns:p14="http://schemas.microsoft.com/office/powerpoint/2010/main" val="2842443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3" cy="230832"/>
          </a:xfrm>
          <a:prstGeom prst="rect">
            <a:avLst/>
          </a:prstGeom>
          <a:noFill/>
        </p:spPr>
        <p:txBody>
          <a:bodyPr wrap="square" rtlCol="0">
            <a:spAutoFit/>
          </a:bodyPr>
          <a:lstStyle/>
          <a:p>
            <a:pPr algn="l"/>
            <a:fld id="{34F92BC6-D7C3-584B-87F2-0B845776A5AD}" type="slidenum">
              <a:rPr lang="en-US" sz="9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00">
                <a:solidFill>
                  <a:schemeClr val="accent3">
                    <a:lumMod val="60000"/>
                    <a:lumOff val="40000"/>
                  </a:schemeClr>
                </a:solidFill>
                <a:latin typeface="Arial" panose="020B0604020202020204" pitchFamily="34" charset="0"/>
                <a:cs typeface="Arial" panose="020B0604020202020204" pitchFamily="34" charset="0"/>
              </a:rPr>
              <a:t> </a:t>
            </a:r>
            <a:r>
              <a:rPr lang="en-US" sz="900">
                <a:solidFill>
                  <a:schemeClr val="accent3"/>
                </a:solidFill>
                <a:latin typeface="Arial" panose="020B0604020202020204" pitchFamily="34" charset="0"/>
                <a:cs typeface="Arial" panose="020B0604020202020204" pitchFamily="34" charset="0"/>
              </a:rPr>
              <a:t>  </a:t>
            </a:r>
            <a:r>
              <a:rPr lang="en-US" sz="900">
                <a:solidFill>
                  <a:srgbClr val="005EB8"/>
                </a:solidFill>
                <a:latin typeface="Arial" panose="020B0604020202020204" pitchFamily="34" charset="0"/>
                <a:cs typeface="Arial" panose="020B0604020202020204" pitchFamily="34" charset="0"/>
              </a:rPr>
              <a:t>|</a:t>
            </a:r>
            <a:endParaRPr lang="en-US" sz="900">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9" cy="611649"/>
          </a:xfrm>
          <a:prstGeom prst="rect">
            <a:avLst/>
          </a:prstGeom>
        </p:spPr>
        <p:txBody>
          <a:bodyPr/>
          <a:lstStyle>
            <a:lvl1pPr>
              <a:defRPr sz="27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100">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7" y="1833143"/>
            <a:ext cx="10641499" cy="2244128"/>
          </a:xfrm>
          <a:prstGeom prst="rect">
            <a:avLst/>
          </a:prstGeom>
        </p:spPr>
        <p:txBody>
          <a:bodyPr/>
          <a:lstStyle>
            <a:lvl1pPr>
              <a:defRPr sz="1050">
                <a:latin typeface="Arial" panose="020B0604020202020204" pitchFamily="34" charset="0"/>
                <a:cs typeface="Arial" panose="020B0604020202020204" pitchFamily="34" charset="0"/>
              </a:defRPr>
            </a:lvl1pPr>
            <a:lvl2pPr>
              <a:defRPr sz="1050">
                <a:latin typeface="Arial" panose="020B0604020202020204" pitchFamily="34" charset="0"/>
                <a:cs typeface="Arial" panose="020B0604020202020204" pitchFamily="34" charset="0"/>
              </a:defRPr>
            </a:lvl2pPr>
            <a:lvl3pPr>
              <a:defRPr sz="1050">
                <a:latin typeface="Arial" panose="020B0604020202020204" pitchFamily="34" charset="0"/>
                <a:cs typeface="Arial" panose="020B0604020202020204" pitchFamily="34" charset="0"/>
              </a:defRPr>
            </a:lvl3pPr>
            <a:lvl4pPr>
              <a:defRPr sz="1050">
                <a:latin typeface="Arial" panose="020B0604020202020204" pitchFamily="34" charset="0"/>
                <a:cs typeface="Arial" panose="020B0604020202020204" pitchFamily="34" charset="0"/>
              </a:defRPr>
            </a:lvl4pPr>
            <a:lvl5pPr>
              <a:defRPr sz="105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4" name="Picture 13" descr="A picture containing clipart&#10;&#10;Description generated with very high confidence">
            <a:extLst>
              <a:ext uri="{FF2B5EF4-FFF2-40B4-BE49-F238E27FC236}">
                <a16:creationId xmlns:a16="http://schemas.microsoft.com/office/drawing/2014/main" id="{284323AA-9573-44A2-B321-13F3CEFFCC69}"/>
              </a:ext>
            </a:extLst>
          </p:cNvPr>
          <p:cNvPicPr>
            <a:picLocks noChangeAspect="1"/>
          </p:cNvPicPr>
          <p:nvPr userDrawn="1"/>
        </p:nvPicPr>
        <p:blipFill>
          <a:blip r:embed="rId2"/>
          <a:stretch>
            <a:fillRect/>
          </a:stretch>
        </p:blipFill>
        <p:spPr>
          <a:xfrm>
            <a:off x="10535750" y="365912"/>
            <a:ext cx="1308943" cy="528611"/>
          </a:xfrm>
          <a:prstGeom prst="rect">
            <a:avLst/>
          </a:prstGeom>
        </p:spPr>
      </p:pic>
      <p:sp>
        <p:nvSpPr>
          <p:cNvPr id="15" name="Footer Placeholder 2">
            <a:extLst>
              <a:ext uri="{FF2B5EF4-FFF2-40B4-BE49-F238E27FC236}">
                <a16:creationId xmlns:a16="http://schemas.microsoft.com/office/drawing/2014/main" id="{5AB091A9-979F-438D-A004-40CFB3EAC3A7}"/>
              </a:ext>
            </a:extLst>
          </p:cNvPr>
          <p:cNvSpPr>
            <a:spLocks noGrp="1"/>
          </p:cNvSpPr>
          <p:nvPr>
            <p:ph type="ftr" sz="quarter" idx="3"/>
          </p:nvPr>
        </p:nvSpPr>
        <p:spPr>
          <a:xfrm>
            <a:off x="690677" y="6333441"/>
            <a:ext cx="5723164" cy="365125"/>
          </a:xfrm>
          <a:prstGeom prst="rect">
            <a:avLst/>
          </a:prstGeom>
        </p:spPr>
        <p:txBody>
          <a:bodyPr vert="horz" lIns="91440" tIns="45720" rIns="91440" bIns="45720" rtlCol="0" anchor="ctr"/>
          <a:lstStyle>
            <a:lvl1pPr algn="l">
              <a:defRPr sz="900" b="0">
                <a:solidFill>
                  <a:schemeClr val="accent3">
                    <a:lumMod val="60000"/>
                    <a:lumOff val="40000"/>
                  </a:schemeClr>
                </a:solidFill>
                <a:latin typeface="Arial" charset="0"/>
                <a:ea typeface="Arial" charset="0"/>
                <a:cs typeface="Arial" charset="0"/>
              </a:defRPr>
            </a:lvl1pPr>
          </a:lstStyle>
          <a:p>
            <a:r>
              <a:rPr lang="en-US"/>
              <a:t>Presentation title</a:t>
            </a:r>
          </a:p>
        </p:txBody>
      </p:sp>
    </p:spTree>
    <p:extLst>
      <p:ext uri="{BB962C8B-B14F-4D97-AF65-F5344CB8AC3E}">
        <p14:creationId xmlns:p14="http://schemas.microsoft.com/office/powerpoint/2010/main" val="13628242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3" y="6372536"/>
            <a:ext cx="647363" cy="230832"/>
          </a:xfrm>
          <a:prstGeom prst="rect">
            <a:avLst/>
          </a:prstGeom>
          <a:noFill/>
        </p:spPr>
        <p:txBody>
          <a:bodyPr wrap="square" rtlCol="0">
            <a:spAutoFit/>
          </a:bodyPr>
          <a:lstStyle/>
          <a:p>
            <a:pPr algn="l"/>
            <a:fld id="{34F92BC6-D7C3-584B-87F2-0B845776A5AD}" type="slidenum">
              <a:rPr lang="en-US" sz="9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900">
                <a:solidFill>
                  <a:schemeClr val="accent3">
                    <a:lumMod val="60000"/>
                    <a:lumOff val="40000"/>
                  </a:schemeClr>
                </a:solidFill>
                <a:latin typeface="Arial" panose="020B0604020202020204" pitchFamily="34" charset="0"/>
                <a:cs typeface="Arial" panose="020B0604020202020204" pitchFamily="34" charset="0"/>
              </a:rPr>
              <a:t> </a:t>
            </a:r>
            <a:r>
              <a:rPr lang="en-US" sz="900">
                <a:solidFill>
                  <a:schemeClr val="accent3"/>
                </a:solidFill>
                <a:latin typeface="Arial" panose="020B0604020202020204" pitchFamily="34" charset="0"/>
                <a:cs typeface="Arial" panose="020B0604020202020204" pitchFamily="34" charset="0"/>
              </a:rPr>
              <a:t>  </a:t>
            </a:r>
            <a:r>
              <a:rPr lang="en-US" sz="900">
                <a:solidFill>
                  <a:srgbClr val="005EB8"/>
                </a:solidFill>
                <a:latin typeface="Arial" panose="020B0604020202020204" pitchFamily="34" charset="0"/>
                <a:cs typeface="Arial" panose="020B0604020202020204" pitchFamily="34" charset="0"/>
              </a:rPr>
              <a:t>|</a:t>
            </a:r>
            <a:endParaRPr lang="en-US" sz="900">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81"/>
            <a:ext cx="10641499" cy="611649"/>
          </a:xfrm>
          <a:prstGeom prst="rect">
            <a:avLst/>
          </a:prstGeom>
        </p:spPr>
        <p:txBody>
          <a:bodyPr/>
          <a:lstStyle>
            <a:lvl1pPr>
              <a:defRPr sz="2700" b="0">
                <a:solidFill>
                  <a:srgbClr val="005EB8"/>
                </a:solidFill>
                <a:latin typeface="Arial" panose="020B0604020202020204" pitchFamily="34" charset="0"/>
                <a:cs typeface="Arial" panose="020B0604020202020204" pitchFamily="34" charset="0"/>
              </a:defRPr>
            </a:lvl1pPr>
          </a:lstStyle>
          <a:p>
            <a:r>
              <a:rPr lang="en-US"/>
              <a:t>Click to edit Master title style</a:t>
            </a:r>
            <a:endParaRPr lang="en-US" sz="2100">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7" y="1833143"/>
            <a:ext cx="10641499" cy="2244128"/>
          </a:xfrm>
          <a:prstGeom prst="rect">
            <a:avLst/>
          </a:prstGeom>
        </p:spPr>
        <p:txBody>
          <a:bodyPr/>
          <a:lstStyle>
            <a:lvl1pPr>
              <a:defRPr sz="1050">
                <a:latin typeface="Arial" panose="020B0604020202020204" pitchFamily="34" charset="0"/>
                <a:cs typeface="Arial" panose="020B0604020202020204" pitchFamily="34" charset="0"/>
              </a:defRPr>
            </a:lvl1pPr>
            <a:lvl2pPr>
              <a:defRPr sz="1050">
                <a:latin typeface="Arial" panose="020B0604020202020204" pitchFamily="34" charset="0"/>
                <a:cs typeface="Arial" panose="020B0604020202020204" pitchFamily="34" charset="0"/>
              </a:defRPr>
            </a:lvl2pPr>
            <a:lvl3pPr>
              <a:defRPr sz="1050">
                <a:latin typeface="Arial" panose="020B0604020202020204" pitchFamily="34" charset="0"/>
                <a:cs typeface="Arial" panose="020B0604020202020204" pitchFamily="34" charset="0"/>
              </a:defRPr>
            </a:lvl3pPr>
            <a:lvl4pPr>
              <a:defRPr sz="1050">
                <a:latin typeface="Arial" panose="020B0604020202020204" pitchFamily="34" charset="0"/>
                <a:cs typeface="Arial" panose="020B0604020202020204" pitchFamily="34" charset="0"/>
              </a:defRPr>
            </a:lvl4pPr>
            <a:lvl5pPr>
              <a:defRPr sz="105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4" name="Picture 13" descr="A picture containing clipart&#10;&#10;Description generated with very high confidence">
            <a:extLst>
              <a:ext uri="{FF2B5EF4-FFF2-40B4-BE49-F238E27FC236}">
                <a16:creationId xmlns:a16="http://schemas.microsoft.com/office/drawing/2014/main" id="{284323AA-9573-44A2-B321-13F3CEFFCC69}"/>
              </a:ext>
            </a:extLst>
          </p:cNvPr>
          <p:cNvPicPr>
            <a:picLocks noChangeAspect="1"/>
          </p:cNvPicPr>
          <p:nvPr userDrawn="1"/>
        </p:nvPicPr>
        <p:blipFill>
          <a:blip r:embed="rId2"/>
          <a:stretch>
            <a:fillRect/>
          </a:stretch>
        </p:blipFill>
        <p:spPr>
          <a:xfrm>
            <a:off x="10535750" y="365912"/>
            <a:ext cx="1308943" cy="528611"/>
          </a:xfrm>
          <a:prstGeom prst="rect">
            <a:avLst/>
          </a:prstGeom>
        </p:spPr>
      </p:pic>
      <p:sp>
        <p:nvSpPr>
          <p:cNvPr id="15" name="Footer Placeholder 2">
            <a:extLst>
              <a:ext uri="{FF2B5EF4-FFF2-40B4-BE49-F238E27FC236}">
                <a16:creationId xmlns:a16="http://schemas.microsoft.com/office/drawing/2014/main" id="{5AB091A9-979F-438D-A004-40CFB3EAC3A7}"/>
              </a:ext>
            </a:extLst>
          </p:cNvPr>
          <p:cNvSpPr>
            <a:spLocks noGrp="1"/>
          </p:cNvSpPr>
          <p:nvPr>
            <p:ph type="ftr" sz="quarter" idx="3"/>
          </p:nvPr>
        </p:nvSpPr>
        <p:spPr>
          <a:xfrm>
            <a:off x="690677" y="6333441"/>
            <a:ext cx="5723164" cy="365125"/>
          </a:xfrm>
          <a:prstGeom prst="rect">
            <a:avLst/>
          </a:prstGeom>
        </p:spPr>
        <p:txBody>
          <a:bodyPr vert="horz" lIns="91440" tIns="45720" rIns="91440" bIns="45720" rtlCol="0" anchor="ctr"/>
          <a:lstStyle>
            <a:lvl1pPr algn="l">
              <a:defRPr sz="900" b="0">
                <a:solidFill>
                  <a:schemeClr val="accent3">
                    <a:lumMod val="60000"/>
                    <a:lumOff val="40000"/>
                  </a:schemeClr>
                </a:solidFill>
                <a:latin typeface="Arial" charset="0"/>
                <a:ea typeface="Arial" charset="0"/>
                <a:cs typeface="Arial" charset="0"/>
              </a:defRPr>
            </a:lvl1pPr>
          </a:lstStyle>
          <a:p>
            <a:r>
              <a:rPr lang="en-US"/>
              <a:t>Presentation title</a:t>
            </a:r>
          </a:p>
        </p:txBody>
      </p:sp>
    </p:spTree>
    <p:extLst>
      <p:ext uri="{BB962C8B-B14F-4D97-AF65-F5344CB8AC3E}">
        <p14:creationId xmlns:p14="http://schemas.microsoft.com/office/powerpoint/2010/main" val="758152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7" name="Picture 16" descr="A picture containing background pattern&#10;&#10;Description automatically generated">
            <a:extLst>
              <a:ext uri="{FF2B5EF4-FFF2-40B4-BE49-F238E27FC236}">
                <a16:creationId xmlns:a16="http://schemas.microsoft.com/office/drawing/2014/main" id="{4612C952-EF3E-0268-E720-D28E231D4618}"/>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575400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AE976-4C3E-2C46-A7E6-6FE5C54C9E2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EDE82C4-1EED-674B-BD3A-3C498C68CD2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7D5A648-49C5-C54F-9268-092B18BD029D}"/>
              </a:ext>
            </a:extLst>
          </p:cNvPr>
          <p:cNvSpPr>
            <a:spLocks noGrp="1"/>
          </p:cNvSpPr>
          <p:nvPr>
            <p:ph type="dt" sz="half" idx="10"/>
          </p:nvPr>
        </p:nvSpPr>
        <p:spPr>
          <a:xfrm>
            <a:off x="838200" y="6356350"/>
            <a:ext cx="2743200" cy="365125"/>
          </a:xfrm>
          <a:prstGeom prst="rect">
            <a:avLst/>
          </a:prstGeom>
        </p:spPr>
        <p:txBody>
          <a:bodyPr/>
          <a:lstStyle/>
          <a:p>
            <a:fld id="{C26C488F-AEAC-6840-B350-7D4209F96B00}" type="datetimeFigureOut">
              <a:rPr lang="en-US" smtClean="0"/>
              <a:t>1/18/24</a:t>
            </a:fld>
            <a:endParaRPr lang="en-US"/>
          </a:p>
        </p:txBody>
      </p:sp>
      <p:sp>
        <p:nvSpPr>
          <p:cNvPr id="5" name="Footer Placeholder 4">
            <a:extLst>
              <a:ext uri="{FF2B5EF4-FFF2-40B4-BE49-F238E27FC236}">
                <a16:creationId xmlns:a16="http://schemas.microsoft.com/office/drawing/2014/main" id="{FA22EA98-6B24-A94D-AEA5-8DAAB990A77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27545245-19A3-7E4B-B9BE-505DEE5A2F96}"/>
              </a:ext>
            </a:extLst>
          </p:cNvPr>
          <p:cNvSpPr>
            <a:spLocks noGrp="1"/>
          </p:cNvSpPr>
          <p:nvPr>
            <p:ph type="sldNum" sz="quarter" idx="12"/>
          </p:nvPr>
        </p:nvSpPr>
        <p:spPr>
          <a:xfrm>
            <a:off x="8610600" y="6356350"/>
            <a:ext cx="2743200" cy="365125"/>
          </a:xfrm>
          <a:prstGeom prst="rect">
            <a:avLst/>
          </a:prstGeom>
        </p:spPr>
        <p:txBody>
          <a:bodyPr/>
          <a:lstStyle/>
          <a:p>
            <a:fld id="{B7F738A7-58CA-2E4A-8837-E5AC8C90F589}" type="slidenum">
              <a:rPr lang="en-US" smtClean="0"/>
              <a:t>‹#›</a:t>
            </a:fld>
            <a:endParaRPr lang="en-US"/>
          </a:p>
        </p:txBody>
      </p:sp>
    </p:spTree>
    <p:extLst>
      <p:ext uri="{BB962C8B-B14F-4D97-AF65-F5344CB8AC3E}">
        <p14:creationId xmlns:p14="http://schemas.microsoft.com/office/powerpoint/2010/main" val="2255329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A9E8F-B921-8C4D-9661-DD34387D3914}"/>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F5D9A78-98B7-6141-851F-FE8C943E639C}"/>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5D3596E6-E304-CC41-A32E-7963C29F7C4D}"/>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21E82C4-26AB-D542-9FFB-0C1F90E3AD52}"/>
              </a:ext>
            </a:extLst>
          </p:cNvPr>
          <p:cNvSpPr>
            <a:spLocks noGrp="1"/>
          </p:cNvSpPr>
          <p:nvPr>
            <p:ph type="dt" sz="half" idx="10"/>
          </p:nvPr>
        </p:nvSpPr>
        <p:spPr>
          <a:xfrm>
            <a:off x="838200" y="6356350"/>
            <a:ext cx="2743200" cy="365125"/>
          </a:xfrm>
          <a:prstGeom prst="rect">
            <a:avLst/>
          </a:prstGeom>
        </p:spPr>
        <p:txBody>
          <a:bodyPr/>
          <a:lstStyle/>
          <a:p>
            <a:fld id="{C26C488F-AEAC-6840-B350-7D4209F96B00}" type="datetimeFigureOut">
              <a:rPr lang="en-US" smtClean="0"/>
              <a:t>1/18/24</a:t>
            </a:fld>
            <a:endParaRPr lang="en-US"/>
          </a:p>
        </p:txBody>
      </p:sp>
      <p:sp>
        <p:nvSpPr>
          <p:cNvPr id="6" name="Footer Placeholder 5">
            <a:extLst>
              <a:ext uri="{FF2B5EF4-FFF2-40B4-BE49-F238E27FC236}">
                <a16:creationId xmlns:a16="http://schemas.microsoft.com/office/drawing/2014/main" id="{69485F9A-AC2B-0641-8CA8-D56FA2453C4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4B8847-DCD5-6F4C-A40F-5EBB5AD1A960}"/>
              </a:ext>
            </a:extLst>
          </p:cNvPr>
          <p:cNvSpPr>
            <a:spLocks noGrp="1"/>
          </p:cNvSpPr>
          <p:nvPr>
            <p:ph type="sldNum" sz="quarter" idx="12"/>
          </p:nvPr>
        </p:nvSpPr>
        <p:spPr>
          <a:xfrm>
            <a:off x="8610600" y="6356350"/>
            <a:ext cx="2743200" cy="365125"/>
          </a:xfrm>
          <a:prstGeom prst="rect">
            <a:avLst/>
          </a:prstGeom>
        </p:spPr>
        <p:txBody>
          <a:bodyPr/>
          <a:lstStyle/>
          <a:p>
            <a:fld id="{B7F738A7-58CA-2E4A-8837-E5AC8C90F589}" type="slidenum">
              <a:rPr lang="en-US" smtClean="0"/>
              <a:t>‹#›</a:t>
            </a:fld>
            <a:endParaRPr lang="en-US"/>
          </a:p>
        </p:txBody>
      </p:sp>
    </p:spTree>
    <p:extLst>
      <p:ext uri="{BB962C8B-B14F-4D97-AF65-F5344CB8AC3E}">
        <p14:creationId xmlns:p14="http://schemas.microsoft.com/office/powerpoint/2010/main" val="216020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3B4143-537D-4749-B0F2-3FB7A464816B}"/>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8B2C74B-91F9-FF4E-A2F7-C2A65AB8105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231FB88-E987-1F4A-9BC1-B0DF82555A3D}"/>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D835BB9-3D32-054B-B687-5EE11054772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74D2C13-221D-DB4B-9A33-B6BF56F96D99}"/>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2023C4C-457E-3144-8E38-6848306B514E}"/>
              </a:ext>
            </a:extLst>
          </p:cNvPr>
          <p:cNvSpPr>
            <a:spLocks noGrp="1"/>
          </p:cNvSpPr>
          <p:nvPr>
            <p:ph type="dt" sz="half" idx="10"/>
          </p:nvPr>
        </p:nvSpPr>
        <p:spPr>
          <a:xfrm>
            <a:off x="838200" y="6356350"/>
            <a:ext cx="2743200" cy="365125"/>
          </a:xfrm>
          <a:prstGeom prst="rect">
            <a:avLst/>
          </a:prstGeom>
        </p:spPr>
        <p:txBody>
          <a:bodyPr/>
          <a:lstStyle/>
          <a:p>
            <a:fld id="{C26C488F-AEAC-6840-B350-7D4209F96B00}" type="datetimeFigureOut">
              <a:rPr lang="en-US" smtClean="0"/>
              <a:t>1/18/24</a:t>
            </a:fld>
            <a:endParaRPr lang="en-US"/>
          </a:p>
        </p:txBody>
      </p:sp>
      <p:sp>
        <p:nvSpPr>
          <p:cNvPr id="8" name="Footer Placeholder 7">
            <a:extLst>
              <a:ext uri="{FF2B5EF4-FFF2-40B4-BE49-F238E27FC236}">
                <a16:creationId xmlns:a16="http://schemas.microsoft.com/office/drawing/2014/main" id="{56E112D3-B2CF-E846-BC7B-5D6A439FEBA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B33D04C1-CCDB-C44B-814F-14E50EE2E396}"/>
              </a:ext>
            </a:extLst>
          </p:cNvPr>
          <p:cNvSpPr>
            <a:spLocks noGrp="1"/>
          </p:cNvSpPr>
          <p:nvPr>
            <p:ph type="sldNum" sz="quarter" idx="12"/>
          </p:nvPr>
        </p:nvSpPr>
        <p:spPr>
          <a:xfrm>
            <a:off x="8610600" y="6356350"/>
            <a:ext cx="2743200" cy="365125"/>
          </a:xfrm>
          <a:prstGeom prst="rect">
            <a:avLst/>
          </a:prstGeom>
        </p:spPr>
        <p:txBody>
          <a:bodyPr/>
          <a:lstStyle/>
          <a:p>
            <a:fld id="{B7F738A7-58CA-2E4A-8837-E5AC8C90F589}" type="slidenum">
              <a:rPr lang="en-US" smtClean="0"/>
              <a:t>‹#›</a:t>
            </a:fld>
            <a:endParaRPr lang="en-US"/>
          </a:p>
        </p:txBody>
      </p:sp>
    </p:spTree>
    <p:extLst>
      <p:ext uri="{BB962C8B-B14F-4D97-AF65-F5344CB8AC3E}">
        <p14:creationId xmlns:p14="http://schemas.microsoft.com/office/powerpoint/2010/main" val="3276191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3F04B-F413-B145-9504-00FC721656D6}"/>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7598F96-7982-CF47-A8E0-39E02C04E8D2}"/>
              </a:ext>
            </a:extLst>
          </p:cNvPr>
          <p:cNvSpPr>
            <a:spLocks noGrp="1"/>
          </p:cNvSpPr>
          <p:nvPr>
            <p:ph type="dt" sz="half" idx="10"/>
          </p:nvPr>
        </p:nvSpPr>
        <p:spPr>
          <a:xfrm>
            <a:off x="838200" y="6356350"/>
            <a:ext cx="2743200" cy="365125"/>
          </a:xfrm>
          <a:prstGeom prst="rect">
            <a:avLst/>
          </a:prstGeom>
        </p:spPr>
        <p:txBody>
          <a:bodyPr/>
          <a:lstStyle/>
          <a:p>
            <a:fld id="{C26C488F-AEAC-6840-B350-7D4209F96B00}" type="datetimeFigureOut">
              <a:rPr lang="en-US" smtClean="0"/>
              <a:t>1/18/24</a:t>
            </a:fld>
            <a:endParaRPr lang="en-US"/>
          </a:p>
        </p:txBody>
      </p:sp>
      <p:sp>
        <p:nvSpPr>
          <p:cNvPr id="4" name="Footer Placeholder 3">
            <a:extLst>
              <a:ext uri="{FF2B5EF4-FFF2-40B4-BE49-F238E27FC236}">
                <a16:creationId xmlns:a16="http://schemas.microsoft.com/office/drawing/2014/main" id="{B060898F-E2A9-5349-A8EC-89853D32DC4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2F779407-2E0C-A840-BE1B-801E6DED2017}"/>
              </a:ext>
            </a:extLst>
          </p:cNvPr>
          <p:cNvSpPr>
            <a:spLocks noGrp="1"/>
          </p:cNvSpPr>
          <p:nvPr>
            <p:ph type="sldNum" sz="quarter" idx="12"/>
          </p:nvPr>
        </p:nvSpPr>
        <p:spPr>
          <a:xfrm>
            <a:off x="8610600" y="6356350"/>
            <a:ext cx="2743200" cy="365125"/>
          </a:xfrm>
          <a:prstGeom prst="rect">
            <a:avLst/>
          </a:prstGeom>
        </p:spPr>
        <p:txBody>
          <a:bodyPr/>
          <a:lstStyle/>
          <a:p>
            <a:fld id="{B7F738A7-58CA-2E4A-8837-E5AC8C90F589}" type="slidenum">
              <a:rPr lang="en-US" smtClean="0"/>
              <a:t>‹#›</a:t>
            </a:fld>
            <a:endParaRPr lang="en-US"/>
          </a:p>
        </p:txBody>
      </p:sp>
    </p:spTree>
    <p:extLst>
      <p:ext uri="{BB962C8B-B14F-4D97-AF65-F5344CB8AC3E}">
        <p14:creationId xmlns:p14="http://schemas.microsoft.com/office/powerpoint/2010/main" val="3223719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6CD57-86AD-564D-97FC-8C06CBEF1B21}"/>
              </a:ext>
            </a:extLst>
          </p:cNvPr>
          <p:cNvSpPr>
            <a:spLocks noGrp="1"/>
          </p:cNvSpPr>
          <p:nvPr>
            <p:ph type="dt" sz="half" idx="10"/>
          </p:nvPr>
        </p:nvSpPr>
        <p:spPr>
          <a:xfrm>
            <a:off x="838200" y="6356350"/>
            <a:ext cx="2743200" cy="365125"/>
          </a:xfrm>
          <a:prstGeom prst="rect">
            <a:avLst/>
          </a:prstGeom>
        </p:spPr>
        <p:txBody>
          <a:bodyPr/>
          <a:lstStyle/>
          <a:p>
            <a:fld id="{C26C488F-AEAC-6840-B350-7D4209F96B00}" type="datetimeFigureOut">
              <a:rPr lang="en-US" smtClean="0"/>
              <a:t>1/18/24</a:t>
            </a:fld>
            <a:endParaRPr lang="en-US"/>
          </a:p>
        </p:txBody>
      </p:sp>
      <p:sp>
        <p:nvSpPr>
          <p:cNvPr id="3" name="Footer Placeholder 2">
            <a:extLst>
              <a:ext uri="{FF2B5EF4-FFF2-40B4-BE49-F238E27FC236}">
                <a16:creationId xmlns:a16="http://schemas.microsoft.com/office/drawing/2014/main" id="{73405101-7626-A24A-B87B-672F3A6182A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59436B60-852C-3143-A13E-C2C99103BB44}"/>
              </a:ext>
            </a:extLst>
          </p:cNvPr>
          <p:cNvSpPr>
            <a:spLocks noGrp="1"/>
          </p:cNvSpPr>
          <p:nvPr>
            <p:ph type="sldNum" sz="quarter" idx="12"/>
          </p:nvPr>
        </p:nvSpPr>
        <p:spPr>
          <a:xfrm>
            <a:off x="8610600" y="6356350"/>
            <a:ext cx="2743200" cy="365125"/>
          </a:xfrm>
          <a:prstGeom prst="rect">
            <a:avLst/>
          </a:prstGeom>
        </p:spPr>
        <p:txBody>
          <a:bodyPr/>
          <a:lstStyle/>
          <a:p>
            <a:fld id="{B7F738A7-58CA-2E4A-8837-E5AC8C90F589}" type="slidenum">
              <a:rPr lang="en-US" smtClean="0"/>
              <a:t>‹#›</a:t>
            </a:fld>
            <a:endParaRPr lang="en-US"/>
          </a:p>
        </p:txBody>
      </p:sp>
    </p:spTree>
    <p:extLst>
      <p:ext uri="{BB962C8B-B14F-4D97-AF65-F5344CB8AC3E}">
        <p14:creationId xmlns:p14="http://schemas.microsoft.com/office/powerpoint/2010/main" val="2027563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EC05E-A969-A942-92AD-952D3C5B439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0D5442B-9656-8048-95AE-5A75BE2E2C5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EAF26E9-1D93-704D-86A6-B1D2FC8BE4C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4B2C630-AE69-C74B-9783-74AB8894E760}"/>
              </a:ext>
            </a:extLst>
          </p:cNvPr>
          <p:cNvSpPr>
            <a:spLocks noGrp="1"/>
          </p:cNvSpPr>
          <p:nvPr>
            <p:ph type="dt" sz="half" idx="10"/>
          </p:nvPr>
        </p:nvSpPr>
        <p:spPr>
          <a:xfrm>
            <a:off x="838200" y="6356350"/>
            <a:ext cx="2743200" cy="365125"/>
          </a:xfrm>
          <a:prstGeom prst="rect">
            <a:avLst/>
          </a:prstGeom>
        </p:spPr>
        <p:txBody>
          <a:bodyPr/>
          <a:lstStyle/>
          <a:p>
            <a:fld id="{C26C488F-AEAC-6840-B350-7D4209F96B00}" type="datetimeFigureOut">
              <a:rPr lang="en-US" smtClean="0"/>
              <a:t>1/18/24</a:t>
            </a:fld>
            <a:endParaRPr lang="en-US"/>
          </a:p>
        </p:txBody>
      </p:sp>
      <p:sp>
        <p:nvSpPr>
          <p:cNvPr id="6" name="Footer Placeholder 5">
            <a:extLst>
              <a:ext uri="{FF2B5EF4-FFF2-40B4-BE49-F238E27FC236}">
                <a16:creationId xmlns:a16="http://schemas.microsoft.com/office/drawing/2014/main" id="{3A7446ED-3415-FD48-A020-37FD4963716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9A5A601-10B4-7D4D-A91B-93754CEFD3B4}"/>
              </a:ext>
            </a:extLst>
          </p:cNvPr>
          <p:cNvSpPr>
            <a:spLocks noGrp="1"/>
          </p:cNvSpPr>
          <p:nvPr>
            <p:ph type="sldNum" sz="quarter" idx="12"/>
          </p:nvPr>
        </p:nvSpPr>
        <p:spPr>
          <a:xfrm>
            <a:off x="8610600" y="6356350"/>
            <a:ext cx="2743200" cy="365125"/>
          </a:xfrm>
          <a:prstGeom prst="rect">
            <a:avLst/>
          </a:prstGeom>
        </p:spPr>
        <p:txBody>
          <a:bodyPr/>
          <a:lstStyle/>
          <a:p>
            <a:fld id="{B7F738A7-58CA-2E4A-8837-E5AC8C90F589}" type="slidenum">
              <a:rPr lang="en-US" smtClean="0"/>
              <a:t>‹#›</a:t>
            </a:fld>
            <a:endParaRPr lang="en-US"/>
          </a:p>
        </p:txBody>
      </p:sp>
    </p:spTree>
    <p:extLst>
      <p:ext uri="{BB962C8B-B14F-4D97-AF65-F5344CB8AC3E}">
        <p14:creationId xmlns:p14="http://schemas.microsoft.com/office/powerpoint/2010/main" val="3409439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1880A-99A5-874D-8DC4-F07DBD0586E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AFF5F178-9D80-664A-BB1D-15FB18BE87C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a:extLst>
              <a:ext uri="{FF2B5EF4-FFF2-40B4-BE49-F238E27FC236}">
                <a16:creationId xmlns:a16="http://schemas.microsoft.com/office/drawing/2014/main" id="{CDDF064C-74CC-C949-BBC2-8E2F831748E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77F097B-6936-3A4B-ACD2-C007172444B0}"/>
              </a:ext>
            </a:extLst>
          </p:cNvPr>
          <p:cNvSpPr>
            <a:spLocks noGrp="1"/>
          </p:cNvSpPr>
          <p:nvPr>
            <p:ph type="dt" sz="half" idx="10"/>
          </p:nvPr>
        </p:nvSpPr>
        <p:spPr>
          <a:xfrm>
            <a:off x="838200" y="6356350"/>
            <a:ext cx="2743200" cy="365125"/>
          </a:xfrm>
          <a:prstGeom prst="rect">
            <a:avLst/>
          </a:prstGeom>
        </p:spPr>
        <p:txBody>
          <a:bodyPr/>
          <a:lstStyle/>
          <a:p>
            <a:fld id="{C26C488F-AEAC-6840-B350-7D4209F96B00}" type="datetimeFigureOut">
              <a:rPr lang="en-US" smtClean="0"/>
              <a:t>1/18/24</a:t>
            </a:fld>
            <a:endParaRPr lang="en-US"/>
          </a:p>
        </p:txBody>
      </p:sp>
      <p:sp>
        <p:nvSpPr>
          <p:cNvPr id="6" name="Footer Placeholder 5">
            <a:extLst>
              <a:ext uri="{FF2B5EF4-FFF2-40B4-BE49-F238E27FC236}">
                <a16:creationId xmlns:a16="http://schemas.microsoft.com/office/drawing/2014/main" id="{133D38C7-BF85-CA4F-A856-3B949779D92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1060428-F40A-3E46-B9D6-B5F687EC5558}"/>
              </a:ext>
            </a:extLst>
          </p:cNvPr>
          <p:cNvSpPr>
            <a:spLocks noGrp="1"/>
          </p:cNvSpPr>
          <p:nvPr>
            <p:ph type="sldNum" sz="quarter" idx="12"/>
          </p:nvPr>
        </p:nvSpPr>
        <p:spPr>
          <a:xfrm>
            <a:off x="8610600" y="6356350"/>
            <a:ext cx="2743200" cy="365125"/>
          </a:xfrm>
          <a:prstGeom prst="rect">
            <a:avLst/>
          </a:prstGeom>
        </p:spPr>
        <p:txBody>
          <a:bodyPr/>
          <a:lstStyle/>
          <a:p>
            <a:fld id="{B7F738A7-58CA-2E4A-8837-E5AC8C90F589}" type="slidenum">
              <a:rPr lang="en-US" smtClean="0"/>
              <a:t>‹#›</a:t>
            </a:fld>
            <a:endParaRPr lang="en-US"/>
          </a:p>
        </p:txBody>
      </p:sp>
    </p:spTree>
    <p:extLst>
      <p:ext uri="{BB962C8B-B14F-4D97-AF65-F5344CB8AC3E}">
        <p14:creationId xmlns:p14="http://schemas.microsoft.com/office/powerpoint/2010/main" val="39186068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2033560"/>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905" r:id="rId12"/>
    <p:sldLayoutId id="2147483923"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F579C361-B4F5-FE46-9B89-269AF5BF366C}"/>
              </a:ext>
            </a:extLst>
          </p:cNvPr>
          <p:cNvSpPr>
            <a:spLocks noGrp="1"/>
          </p:cNvSpPr>
          <p:nvPr>
            <p:ph type="ctrTitle" idx="4294967295"/>
          </p:nvPr>
        </p:nvSpPr>
        <p:spPr>
          <a:xfrm>
            <a:off x="3760204" y="1299923"/>
            <a:ext cx="8082021" cy="1158875"/>
          </a:xfrm>
          <a:prstGeom prst="rect">
            <a:avLst/>
          </a:prstGeom>
        </p:spPr>
        <p:txBody>
          <a:bodyPr lIns="91440" tIns="45720" rIns="91440" bIns="45720" anchor="b">
            <a:noAutofit/>
          </a:bodyPr>
          <a:lstStyle/>
          <a:p>
            <a:r>
              <a:rPr lang="en-US" sz="3600" b="1" dirty="0">
                <a:solidFill>
                  <a:srgbClr val="00A18D"/>
                </a:solidFill>
                <a:latin typeface="Arial"/>
                <a:cs typeface="Arial"/>
              </a:rPr>
              <a:t>Experience Led Commissioning: designing improvement solutions </a:t>
            </a:r>
            <a:r>
              <a:rPr lang="en-US" sz="3600" b="1">
                <a:solidFill>
                  <a:srgbClr val="00A18D"/>
                </a:solidFill>
                <a:latin typeface="Arial"/>
                <a:cs typeface="Arial"/>
              </a:rPr>
              <a:t>with Open Space</a:t>
            </a:r>
            <a:endParaRPr lang="en-US" sz="3600" b="1" dirty="0">
              <a:solidFill>
                <a:srgbClr val="00A18D"/>
              </a:solidFill>
              <a:latin typeface="Arial"/>
              <a:cs typeface="Arial"/>
            </a:endParaRPr>
          </a:p>
        </p:txBody>
      </p:sp>
      <p:sp>
        <p:nvSpPr>
          <p:cNvPr id="12" name="Subtitle 11">
            <a:extLst>
              <a:ext uri="{FF2B5EF4-FFF2-40B4-BE49-F238E27FC236}">
                <a16:creationId xmlns:a16="http://schemas.microsoft.com/office/drawing/2014/main" id="{E66A7BB6-57CB-DF4F-9FEE-73866BE95385}"/>
              </a:ext>
            </a:extLst>
          </p:cNvPr>
          <p:cNvSpPr>
            <a:spLocks noGrp="1"/>
          </p:cNvSpPr>
          <p:nvPr>
            <p:ph type="subTitle" idx="4294967295"/>
          </p:nvPr>
        </p:nvSpPr>
        <p:spPr>
          <a:xfrm>
            <a:off x="1075452" y="3429000"/>
            <a:ext cx="10041095" cy="1498600"/>
          </a:xfrm>
          <a:prstGeom prst="rect">
            <a:avLst/>
          </a:prstGeom>
        </p:spPr>
        <p:txBody>
          <a:bodyPr vert="horz" lIns="91440" tIns="45720" rIns="91440" bIns="45720" rtlCol="0" anchor="t">
            <a:noAutofit/>
          </a:bodyPr>
          <a:lstStyle/>
          <a:p>
            <a:pPr>
              <a:lnSpc>
                <a:spcPct val="100000"/>
              </a:lnSpc>
              <a:spcBef>
                <a:spcPts val="0"/>
              </a:spcBef>
            </a:pPr>
            <a:r>
              <a:rPr lang="en-US" sz="3600" b="1" dirty="0">
                <a:solidFill>
                  <a:srgbClr val="253B6C"/>
                </a:solidFill>
                <a:latin typeface="Arial"/>
                <a:cs typeface="Arial"/>
              </a:rPr>
              <a:t>Add name </a:t>
            </a:r>
            <a:r>
              <a:rPr lang="en-US" sz="3600" b="1" dirty="0" err="1">
                <a:solidFill>
                  <a:srgbClr val="253B6C"/>
                </a:solidFill>
                <a:latin typeface="Arial"/>
                <a:cs typeface="Arial"/>
              </a:rPr>
              <a:t>Programme</a:t>
            </a:r>
            <a:r>
              <a:rPr lang="en-US" sz="3600" b="1" dirty="0">
                <a:solidFill>
                  <a:srgbClr val="253B6C"/>
                </a:solidFill>
                <a:latin typeface="Arial"/>
                <a:cs typeface="Arial"/>
              </a:rPr>
              <a:t> Clinical Lead</a:t>
            </a:r>
          </a:p>
          <a:p>
            <a:pPr>
              <a:lnSpc>
                <a:spcPct val="100000"/>
              </a:lnSpc>
              <a:spcBef>
                <a:spcPts val="0"/>
              </a:spcBef>
            </a:pPr>
            <a:r>
              <a:rPr lang="en-US" sz="3600" b="1" dirty="0">
                <a:solidFill>
                  <a:srgbClr val="253B6C"/>
                </a:solidFill>
                <a:latin typeface="Arial"/>
                <a:cs typeface="Arial"/>
              </a:rPr>
              <a:t>Add name Lead Facilitator</a:t>
            </a:r>
            <a:endParaRPr lang="en-US" sz="3600" b="1" dirty="0">
              <a:solidFill>
                <a:srgbClr val="253B6C"/>
              </a:solidFill>
            </a:endParaRPr>
          </a:p>
        </p:txBody>
      </p:sp>
    </p:spTree>
    <p:extLst>
      <p:ext uri="{BB962C8B-B14F-4D97-AF65-F5344CB8AC3E}">
        <p14:creationId xmlns:p14="http://schemas.microsoft.com/office/powerpoint/2010/main" val="40707717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31E5A235-6924-EB73-3B27-170F9204ACB7}"/>
              </a:ext>
            </a:extLst>
          </p:cNvPr>
          <p:cNvSpPr txBox="1">
            <a:spLocks/>
          </p:cNvSpPr>
          <p:nvPr/>
        </p:nvSpPr>
        <p:spPr>
          <a:xfrm>
            <a:off x="1384300" y="3615393"/>
            <a:ext cx="8978900" cy="100740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b="1" dirty="0">
                <a:solidFill>
                  <a:srgbClr val="253B6C"/>
                </a:solidFill>
              </a:rPr>
              <a:t>The story so far</a:t>
            </a:r>
          </a:p>
        </p:txBody>
      </p:sp>
      <p:pic>
        <p:nvPicPr>
          <p:cNvPr id="11" name="Picture 10" descr="Logo, icon&#10;&#10;Description automatically generated">
            <a:extLst>
              <a:ext uri="{FF2B5EF4-FFF2-40B4-BE49-F238E27FC236}">
                <a16:creationId xmlns:a16="http://schemas.microsoft.com/office/drawing/2014/main" id="{BFDA7F66-6843-6433-48AA-E28EBE375CFB}"/>
              </a:ext>
            </a:extLst>
          </p:cNvPr>
          <p:cNvPicPr>
            <a:picLocks noChangeAspect="1"/>
          </p:cNvPicPr>
          <p:nvPr/>
        </p:nvPicPr>
        <p:blipFill>
          <a:blip r:embed="rId2"/>
          <a:stretch>
            <a:fillRect/>
          </a:stretch>
        </p:blipFill>
        <p:spPr>
          <a:xfrm>
            <a:off x="4505998" y="759097"/>
            <a:ext cx="2735503" cy="2572410"/>
          </a:xfrm>
          <a:prstGeom prst="rect">
            <a:avLst/>
          </a:prstGeom>
        </p:spPr>
      </p:pic>
    </p:spTree>
    <p:extLst>
      <p:ext uri="{BB962C8B-B14F-4D97-AF65-F5344CB8AC3E}">
        <p14:creationId xmlns:p14="http://schemas.microsoft.com/office/powerpoint/2010/main" val="1012958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5E2961-AA44-AF3E-60F5-7A67A0E1211E}"/>
              </a:ext>
            </a:extLst>
          </p:cNvPr>
          <p:cNvSpPr txBox="1"/>
          <p:nvPr/>
        </p:nvSpPr>
        <p:spPr>
          <a:xfrm>
            <a:off x="532737" y="1280160"/>
            <a:ext cx="11112415" cy="2677656"/>
          </a:xfrm>
          <a:prstGeom prst="rect">
            <a:avLst/>
          </a:prstGeom>
          <a:noFill/>
        </p:spPr>
        <p:txBody>
          <a:bodyPr wrap="square" rtlCol="0">
            <a:spAutoFit/>
          </a:bodyPr>
          <a:lstStyle/>
          <a:p>
            <a:r>
              <a:rPr lang="en-US" sz="2800" b="1" dirty="0">
                <a:solidFill>
                  <a:srgbClr val="FF0000"/>
                </a:solidFill>
                <a:latin typeface="Arial" panose="020B0604020202020204" pitchFamily="34" charset="0"/>
                <a:cs typeface="Arial" panose="020B0604020202020204" pitchFamily="34" charset="0"/>
              </a:rPr>
              <a:t>Add summary slides and CURRENT/DESIRED emotional maps and a summary of insights about what matters most and supports people to keep well generated from the DISCOVERY stage and/or show video summary</a:t>
            </a:r>
          </a:p>
          <a:p>
            <a:endParaRPr lang="en-US" sz="2800" b="1" dirty="0">
              <a:solidFill>
                <a:srgbClr val="FF0000"/>
              </a:solidFill>
              <a:latin typeface="Arial" panose="020B0604020202020204" pitchFamily="34" charset="0"/>
              <a:cs typeface="Arial" panose="020B0604020202020204" pitchFamily="34" charset="0"/>
            </a:endParaRPr>
          </a:p>
          <a:p>
            <a:r>
              <a:rPr lang="en-US" sz="2800" b="1" dirty="0">
                <a:solidFill>
                  <a:srgbClr val="FF0000"/>
                </a:solidFill>
                <a:latin typeface="Arial" panose="020B0604020202020204" pitchFamily="34" charset="0"/>
                <a:cs typeface="Arial" panose="020B0604020202020204" pitchFamily="34" charset="0"/>
              </a:rPr>
              <a:t>Add description of Dream</a:t>
            </a:r>
          </a:p>
        </p:txBody>
      </p:sp>
      <p:sp>
        <p:nvSpPr>
          <p:cNvPr id="3" name="Title 10">
            <a:extLst>
              <a:ext uri="{FF2B5EF4-FFF2-40B4-BE49-F238E27FC236}">
                <a16:creationId xmlns:a16="http://schemas.microsoft.com/office/drawing/2014/main" id="{4912570B-A975-BA04-365F-CEAB6C6787F2}"/>
              </a:ext>
            </a:extLst>
          </p:cNvPr>
          <p:cNvSpPr txBox="1">
            <a:spLocks/>
          </p:cNvSpPr>
          <p:nvPr/>
        </p:nvSpPr>
        <p:spPr>
          <a:xfrm>
            <a:off x="397566" y="565789"/>
            <a:ext cx="11247588" cy="520733"/>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600" b="1" dirty="0">
                <a:solidFill>
                  <a:srgbClr val="00A18D"/>
                </a:solidFill>
                <a:latin typeface="Arial"/>
                <a:cs typeface="Arial"/>
              </a:rPr>
              <a:t>The story so far</a:t>
            </a:r>
          </a:p>
        </p:txBody>
      </p:sp>
    </p:spTree>
    <p:extLst>
      <p:ext uri="{BB962C8B-B14F-4D97-AF65-F5344CB8AC3E}">
        <p14:creationId xmlns:p14="http://schemas.microsoft.com/office/powerpoint/2010/main" val="3071260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0">
            <a:extLst>
              <a:ext uri="{FF2B5EF4-FFF2-40B4-BE49-F238E27FC236}">
                <a16:creationId xmlns:a16="http://schemas.microsoft.com/office/drawing/2014/main" id="{D5A0AA96-DE5A-5AE6-02FC-6D3FB1A52D4B}"/>
              </a:ext>
            </a:extLst>
          </p:cNvPr>
          <p:cNvSpPr txBox="1">
            <a:spLocks/>
          </p:cNvSpPr>
          <p:nvPr/>
        </p:nvSpPr>
        <p:spPr>
          <a:xfrm>
            <a:off x="990600" y="3530600"/>
            <a:ext cx="10191107" cy="8382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b="1" dirty="0">
                <a:solidFill>
                  <a:srgbClr val="253B6C"/>
                </a:solidFill>
              </a:rPr>
              <a:t>Our Open Space planning session</a:t>
            </a:r>
          </a:p>
        </p:txBody>
      </p:sp>
      <p:pic>
        <p:nvPicPr>
          <p:cNvPr id="6" name="Picture 5" descr="Logo, company name&#10;&#10;Description automatically generated">
            <a:extLst>
              <a:ext uri="{FF2B5EF4-FFF2-40B4-BE49-F238E27FC236}">
                <a16:creationId xmlns:a16="http://schemas.microsoft.com/office/drawing/2014/main" id="{DAC14C35-8D3B-DFF8-9017-A440C137016E}"/>
              </a:ext>
            </a:extLst>
          </p:cNvPr>
          <p:cNvPicPr>
            <a:picLocks noChangeAspect="1"/>
          </p:cNvPicPr>
          <p:nvPr/>
        </p:nvPicPr>
        <p:blipFill>
          <a:blip r:embed="rId2"/>
          <a:stretch>
            <a:fillRect/>
          </a:stretch>
        </p:blipFill>
        <p:spPr>
          <a:xfrm>
            <a:off x="4928103" y="1013726"/>
            <a:ext cx="2335794" cy="2196533"/>
          </a:xfrm>
          <a:prstGeom prst="rect">
            <a:avLst/>
          </a:prstGeom>
        </p:spPr>
      </p:pic>
    </p:spTree>
    <p:extLst>
      <p:ext uri="{BB962C8B-B14F-4D97-AF65-F5344CB8AC3E}">
        <p14:creationId xmlns:p14="http://schemas.microsoft.com/office/powerpoint/2010/main" val="1401346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5E2961-AA44-AF3E-60F5-7A67A0E1211E}"/>
              </a:ext>
            </a:extLst>
          </p:cNvPr>
          <p:cNvSpPr txBox="1"/>
          <p:nvPr/>
        </p:nvSpPr>
        <p:spPr>
          <a:xfrm>
            <a:off x="532737" y="1280160"/>
            <a:ext cx="11112415" cy="2985433"/>
          </a:xfrm>
          <a:prstGeom prst="rect">
            <a:avLst/>
          </a:prstGeom>
          <a:noFill/>
        </p:spPr>
        <p:txBody>
          <a:bodyPr wrap="square" rtlCol="0">
            <a:spAutoFit/>
          </a:bodyPr>
          <a:lstStyle/>
          <a:p>
            <a:pPr algn="ctr"/>
            <a:endParaRPr lang="en-GB" sz="3200" b="1" dirty="0">
              <a:solidFill>
                <a:srgbClr val="253B6C"/>
              </a:solidFill>
              <a:effectLst/>
              <a:latin typeface="Arial" panose="020B0604020202020204" pitchFamily="34" charset="0"/>
              <a:ea typeface="Calibri" panose="020F0502020204030204" pitchFamily="34" charset="0"/>
              <a:cs typeface="Arial" panose="020B0604020202020204" pitchFamily="34" charset="0"/>
            </a:endParaRPr>
          </a:p>
          <a:p>
            <a:pPr algn="ctr"/>
            <a:r>
              <a:rPr lang="en-GB" sz="3200" b="1" dirty="0">
                <a:solidFill>
                  <a:srgbClr val="253B6C"/>
                </a:solidFill>
                <a:effectLst/>
                <a:latin typeface="Arial" panose="020B0604020202020204" pitchFamily="34" charset="0"/>
                <a:ea typeface="Calibri" panose="020F0502020204030204" pitchFamily="34" charset="0"/>
                <a:cs typeface="Arial" panose="020B0604020202020204" pitchFamily="34" charset="0"/>
              </a:rPr>
              <a:t>Open Space enables everyone to work together, tap into their full potential and do their best thinking by providing 'space’. People set their own agenda and are free to discuss their concerns and what matters to them</a:t>
            </a:r>
          </a:p>
          <a:p>
            <a:endParaRPr lang="en-US" sz="2800" b="1" dirty="0">
              <a:solidFill>
                <a:srgbClr val="002060"/>
              </a:solidFill>
              <a:latin typeface="Arial" panose="020B0604020202020204" pitchFamily="34" charset="0"/>
              <a:cs typeface="Arial" panose="020B0604020202020204" pitchFamily="34" charset="0"/>
            </a:endParaRPr>
          </a:p>
        </p:txBody>
      </p:sp>
      <p:sp>
        <p:nvSpPr>
          <p:cNvPr id="3" name="Title 10">
            <a:extLst>
              <a:ext uri="{FF2B5EF4-FFF2-40B4-BE49-F238E27FC236}">
                <a16:creationId xmlns:a16="http://schemas.microsoft.com/office/drawing/2014/main" id="{4912570B-A975-BA04-365F-CEAB6C6787F2}"/>
              </a:ext>
            </a:extLst>
          </p:cNvPr>
          <p:cNvSpPr txBox="1">
            <a:spLocks/>
          </p:cNvSpPr>
          <p:nvPr/>
        </p:nvSpPr>
        <p:spPr>
          <a:xfrm>
            <a:off x="397566" y="565789"/>
            <a:ext cx="11247588" cy="520733"/>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600" b="1" dirty="0">
                <a:solidFill>
                  <a:srgbClr val="00A18D"/>
                </a:solidFill>
                <a:latin typeface="Arial"/>
                <a:cs typeface="Arial"/>
              </a:rPr>
              <a:t>What is Open Space? </a:t>
            </a:r>
          </a:p>
        </p:txBody>
      </p:sp>
    </p:spTree>
    <p:extLst>
      <p:ext uri="{BB962C8B-B14F-4D97-AF65-F5344CB8AC3E}">
        <p14:creationId xmlns:p14="http://schemas.microsoft.com/office/powerpoint/2010/main" val="1610454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5E2961-AA44-AF3E-60F5-7A67A0E1211E}"/>
              </a:ext>
            </a:extLst>
          </p:cNvPr>
          <p:cNvSpPr txBox="1"/>
          <p:nvPr/>
        </p:nvSpPr>
        <p:spPr>
          <a:xfrm>
            <a:off x="532737" y="1280160"/>
            <a:ext cx="11112415" cy="4450449"/>
          </a:xfrm>
          <a:prstGeom prst="rect">
            <a:avLst/>
          </a:prstGeom>
          <a:noFill/>
        </p:spPr>
        <p:txBody>
          <a:bodyPr wrap="square" rtlCol="0">
            <a:spAutoFit/>
          </a:bodyPr>
          <a:lstStyle/>
          <a:p>
            <a:pPr>
              <a:spcBef>
                <a:spcPct val="20000"/>
              </a:spcBef>
              <a:defRPr/>
            </a:pPr>
            <a:r>
              <a:rPr lang="en-GB" altLang="en-US" sz="4800" b="1" dirty="0">
                <a:solidFill>
                  <a:srgbClr val="253B6C"/>
                </a:solidFill>
                <a:latin typeface="Arial" panose="020B0604020202020204" pitchFamily="34" charset="0"/>
                <a:cs typeface="Arial" panose="020B0604020202020204" pitchFamily="34" charset="0"/>
              </a:rPr>
              <a:t>“If at any time, you find yourself in a situation where you are neither learning nor contributing, use your two feet and move on so that you can contribute elsewhere”</a:t>
            </a:r>
            <a:endParaRPr lang="en-GB" altLang="en-US" sz="4800" dirty="0">
              <a:solidFill>
                <a:srgbClr val="253B6C"/>
              </a:solidFill>
              <a:latin typeface="Arial" panose="020B0604020202020204" pitchFamily="34" charset="0"/>
              <a:cs typeface="Arial" panose="020B0604020202020204" pitchFamily="34" charset="0"/>
            </a:endParaRPr>
          </a:p>
          <a:p>
            <a:pPr eaLnBrk="1" hangingPunct="1">
              <a:spcBef>
                <a:spcPct val="20000"/>
              </a:spcBef>
              <a:defRPr/>
            </a:pPr>
            <a:endParaRPr lang="en-US" sz="3600" b="1" dirty="0">
              <a:solidFill>
                <a:srgbClr val="253B6C"/>
              </a:solidFill>
              <a:latin typeface="Arial" panose="020B0604020202020204" pitchFamily="34" charset="0"/>
              <a:cs typeface="Arial" panose="020B0604020202020204" pitchFamily="34" charset="0"/>
            </a:endParaRPr>
          </a:p>
        </p:txBody>
      </p:sp>
      <p:sp>
        <p:nvSpPr>
          <p:cNvPr id="3" name="Title 10">
            <a:extLst>
              <a:ext uri="{FF2B5EF4-FFF2-40B4-BE49-F238E27FC236}">
                <a16:creationId xmlns:a16="http://schemas.microsoft.com/office/drawing/2014/main" id="{4912570B-A975-BA04-365F-CEAB6C6787F2}"/>
              </a:ext>
            </a:extLst>
          </p:cNvPr>
          <p:cNvSpPr txBox="1">
            <a:spLocks/>
          </p:cNvSpPr>
          <p:nvPr/>
        </p:nvSpPr>
        <p:spPr>
          <a:xfrm>
            <a:off x="397566" y="565789"/>
            <a:ext cx="11247588" cy="520733"/>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600" b="1" dirty="0">
                <a:solidFill>
                  <a:srgbClr val="00A18D"/>
                </a:solidFill>
                <a:latin typeface="Arial"/>
                <a:cs typeface="Arial"/>
              </a:rPr>
              <a:t>The Law of two feet</a:t>
            </a:r>
          </a:p>
        </p:txBody>
      </p:sp>
    </p:spTree>
    <p:extLst>
      <p:ext uri="{BB962C8B-B14F-4D97-AF65-F5344CB8AC3E}">
        <p14:creationId xmlns:p14="http://schemas.microsoft.com/office/powerpoint/2010/main" val="734167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5E2961-AA44-AF3E-60F5-7A67A0E1211E}"/>
              </a:ext>
            </a:extLst>
          </p:cNvPr>
          <p:cNvSpPr txBox="1"/>
          <p:nvPr/>
        </p:nvSpPr>
        <p:spPr>
          <a:xfrm>
            <a:off x="532737" y="1280160"/>
            <a:ext cx="11112415" cy="4179606"/>
          </a:xfrm>
          <a:prstGeom prst="rect">
            <a:avLst/>
          </a:prstGeom>
          <a:noFill/>
        </p:spPr>
        <p:txBody>
          <a:bodyPr wrap="square" rtlCol="0">
            <a:spAutoFit/>
          </a:bodyPr>
          <a:lstStyle/>
          <a:p>
            <a:pPr marL="571500" indent="-571500" eaLnBrk="1" hangingPunct="1">
              <a:spcBef>
                <a:spcPct val="20000"/>
              </a:spcBef>
              <a:buFont typeface="Arial" panose="020B0604020202020204" pitchFamily="34" charset="0"/>
              <a:buChar char="•"/>
            </a:pPr>
            <a:r>
              <a:rPr lang="en-US" altLang="en-US" sz="3600" b="1" dirty="0">
                <a:solidFill>
                  <a:srgbClr val="253B6C"/>
                </a:solidFill>
              </a:rPr>
              <a:t>Whoever comes are the right people</a:t>
            </a:r>
          </a:p>
          <a:p>
            <a:pPr marL="571500" indent="-571500" eaLnBrk="1" hangingPunct="1">
              <a:spcBef>
                <a:spcPct val="20000"/>
              </a:spcBef>
              <a:buFont typeface="Arial" panose="020B0604020202020204" pitchFamily="34" charset="0"/>
              <a:buChar char="•"/>
            </a:pPr>
            <a:r>
              <a:rPr lang="en-US" altLang="en-US" sz="3600" b="1" dirty="0">
                <a:solidFill>
                  <a:srgbClr val="253B6C"/>
                </a:solidFill>
              </a:rPr>
              <a:t>Whatever happens is the only thing that could have happened</a:t>
            </a:r>
          </a:p>
          <a:p>
            <a:pPr marL="571500" indent="-571500" eaLnBrk="1" hangingPunct="1">
              <a:spcBef>
                <a:spcPct val="20000"/>
              </a:spcBef>
              <a:buFont typeface="Arial" panose="020B0604020202020204" pitchFamily="34" charset="0"/>
              <a:buChar char="•"/>
            </a:pPr>
            <a:r>
              <a:rPr lang="en-US" altLang="en-US" sz="3600" b="1" dirty="0">
                <a:solidFill>
                  <a:srgbClr val="253B6C"/>
                </a:solidFill>
              </a:rPr>
              <a:t>Whenever it starts is the right time; when it is over, it is over</a:t>
            </a:r>
          </a:p>
          <a:p>
            <a:pPr marL="571500" indent="-571500" eaLnBrk="1" hangingPunct="1">
              <a:spcBef>
                <a:spcPct val="20000"/>
              </a:spcBef>
              <a:buFont typeface="Arial" panose="020B0604020202020204" pitchFamily="34" charset="0"/>
              <a:buChar char="•"/>
            </a:pPr>
            <a:r>
              <a:rPr lang="en-US" altLang="en-US" sz="3600" b="1" dirty="0">
                <a:solidFill>
                  <a:srgbClr val="253B6C"/>
                </a:solidFill>
              </a:rPr>
              <a:t>Wherever it happens is the right place</a:t>
            </a:r>
          </a:p>
          <a:p>
            <a:endParaRPr lang="en-US" sz="2800" b="1" dirty="0">
              <a:solidFill>
                <a:srgbClr val="002060"/>
              </a:solidFill>
              <a:latin typeface="Arial" panose="020B0604020202020204" pitchFamily="34" charset="0"/>
              <a:cs typeface="Arial" panose="020B0604020202020204" pitchFamily="34" charset="0"/>
            </a:endParaRPr>
          </a:p>
        </p:txBody>
      </p:sp>
      <p:sp>
        <p:nvSpPr>
          <p:cNvPr id="3" name="Title 10">
            <a:extLst>
              <a:ext uri="{FF2B5EF4-FFF2-40B4-BE49-F238E27FC236}">
                <a16:creationId xmlns:a16="http://schemas.microsoft.com/office/drawing/2014/main" id="{4912570B-A975-BA04-365F-CEAB6C6787F2}"/>
              </a:ext>
            </a:extLst>
          </p:cNvPr>
          <p:cNvSpPr txBox="1">
            <a:spLocks/>
          </p:cNvSpPr>
          <p:nvPr/>
        </p:nvSpPr>
        <p:spPr>
          <a:xfrm>
            <a:off x="397566" y="565789"/>
            <a:ext cx="11247588" cy="520733"/>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600" b="1" dirty="0">
                <a:solidFill>
                  <a:srgbClr val="00A18D"/>
                </a:solidFill>
                <a:latin typeface="Arial"/>
                <a:cs typeface="Arial"/>
              </a:rPr>
              <a:t>Open Space principles</a:t>
            </a:r>
          </a:p>
        </p:txBody>
      </p:sp>
    </p:spTree>
    <p:extLst>
      <p:ext uri="{BB962C8B-B14F-4D97-AF65-F5344CB8AC3E}">
        <p14:creationId xmlns:p14="http://schemas.microsoft.com/office/powerpoint/2010/main" val="230246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0">
            <a:extLst>
              <a:ext uri="{FF2B5EF4-FFF2-40B4-BE49-F238E27FC236}">
                <a16:creationId xmlns:a16="http://schemas.microsoft.com/office/drawing/2014/main" id="{4912570B-A975-BA04-365F-CEAB6C6787F2}"/>
              </a:ext>
            </a:extLst>
          </p:cNvPr>
          <p:cNvSpPr txBox="1">
            <a:spLocks/>
          </p:cNvSpPr>
          <p:nvPr/>
        </p:nvSpPr>
        <p:spPr>
          <a:xfrm>
            <a:off x="397566" y="565789"/>
            <a:ext cx="11247588" cy="520733"/>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600" b="1" dirty="0">
                <a:solidFill>
                  <a:srgbClr val="00A18D"/>
                </a:solidFill>
                <a:latin typeface="Arial"/>
                <a:cs typeface="Arial"/>
              </a:rPr>
              <a:t>Permission to buzz and flutter</a:t>
            </a:r>
          </a:p>
        </p:txBody>
      </p:sp>
      <p:pic>
        <p:nvPicPr>
          <p:cNvPr id="4" name="Picture 10" descr="http://www.daniellesplace.com/Images21/butterflies.gif">
            <a:extLst>
              <a:ext uri="{FF2B5EF4-FFF2-40B4-BE49-F238E27FC236}">
                <a16:creationId xmlns:a16="http://schemas.microsoft.com/office/drawing/2014/main" id="{A7044352-C66E-87DC-EAB4-E8010AB415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6449" y="1185330"/>
            <a:ext cx="3628013" cy="4839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http://4.bp.blogspot.com/-qKjR5hzI5x0/T4YZ5A-vZtI/AAAAAAAADCk/3vTtmG7x7fQ/s1600/kids-save-bees-TP-lg.jpg">
            <a:extLst>
              <a:ext uri="{FF2B5EF4-FFF2-40B4-BE49-F238E27FC236}">
                <a16:creationId xmlns:a16="http://schemas.microsoft.com/office/drawing/2014/main" id="{14AB1FCD-5959-F0AC-2692-750B7C067C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0723" y="1237628"/>
            <a:ext cx="3235609" cy="413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4475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5E2961-AA44-AF3E-60F5-7A67A0E1211E}"/>
              </a:ext>
            </a:extLst>
          </p:cNvPr>
          <p:cNvSpPr txBox="1"/>
          <p:nvPr/>
        </p:nvSpPr>
        <p:spPr>
          <a:xfrm>
            <a:off x="532737" y="1280160"/>
            <a:ext cx="11112415" cy="1163395"/>
          </a:xfrm>
          <a:prstGeom prst="rect">
            <a:avLst/>
          </a:prstGeom>
          <a:noFill/>
        </p:spPr>
        <p:txBody>
          <a:bodyPr wrap="square" rtlCol="0">
            <a:spAutoFit/>
          </a:bodyPr>
          <a:lstStyle/>
          <a:p>
            <a:pPr marL="742950" indent="-742950" eaLnBrk="1" hangingPunct="1">
              <a:spcBef>
                <a:spcPct val="20000"/>
              </a:spcBef>
              <a:buAutoNum type="arabicPeriod"/>
              <a:defRPr/>
            </a:pPr>
            <a:r>
              <a:rPr lang="en-US" sz="3600" b="1" dirty="0">
                <a:solidFill>
                  <a:srgbClr val="FF0000"/>
                </a:solidFill>
                <a:latin typeface="Arial" panose="020B0604020202020204" pitchFamily="34" charset="0"/>
                <a:cs typeface="Arial" panose="020B0604020202020204" pitchFamily="34" charset="0"/>
              </a:rPr>
              <a:t>Add list up to max 12 improvement challenges </a:t>
            </a:r>
          </a:p>
          <a:p>
            <a:pPr eaLnBrk="1" hangingPunct="1">
              <a:spcBef>
                <a:spcPct val="20000"/>
              </a:spcBef>
              <a:defRPr/>
            </a:pPr>
            <a:endParaRPr lang="en-US" sz="2800" b="1" dirty="0">
              <a:solidFill>
                <a:srgbClr val="002060"/>
              </a:solidFill>
              <a:latin typeface="Arial" panose="020B0604020202020204" pitchFamily="34" charset="0"/>
              <a:cs typeface="Arial" panose="020B0604020202020204" pitchFamily="34" charset="0"/>
            </a:endParaRPr>
          </a:p>
        </p:txBody>
      </p:sp>
      <p:sp>
        <p:nvSpPr>
          <p:cNvPr id="3" name="Title 10">
            <a:extLst>
              <a:ext uri="{FF2B5EF4-FFF2-40B4-BE49-F238E27FC236}">
                <a16:creationId xmlns:a16="http://schemas.microsoft.com/office/drawing/2014/main" id="{4912570B-A975-BA04-365F-CEAB6C6787F2}"/>
              </a:ext>
            </a:extLst>
          </p:cNvPr>
          <p:cNvSpPr txBox="1">
            <a:spLocks/>
          </p:cNvSpPr>
          <p:nvPr/>
        </p:nvSpPr>
        <p:spPr>
          <a:xfrm>
            <a:off x="397566" y="565789"/>
            <a:ext cx="11247588" cy="520733"/>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600" b="1" dirty="0">
                <a:solidFill>
                  <a:srgbClr val="00A18D"/>
                </a:solidFill>
                <a:latin typeface="Arial"/>
                <a:cs typeface="Arial"/>
              </a:rPr>
              <a:t>Choose your first improvement challenge</a:t>
            </a:r>
          </a:p>
        </p:txBody>
      </p:sp>
    </p:spTree>
    <p:extLst>
      <p:ext uri="{BB962C8B-B14F-4D97-AF65-F5344CB8AC3E}">
        <p14:creationId xmlns:p14="http://schemas.microsoft.com/office/powerpoint/2010/main" val="1081476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0">
            <a:extLst>
              <a:ext uri="{FF2B5EF4-FFF2-40B4-BE49-F238E27FC236}">
                <a16:creationId xmlns:a16="http://schemas.microsoft.com/office/drawing/2014/main" id="{D5A0AA96-DE5A-5AE6-02FC-6D3FB1A52D4B}"/>
              </a:ext>
            </a:extLst>
          </p:cNvPr>
          <p:cNvSpPr txBox="1">
            <a:spLocks/>
          </p:cNvSpPr>
          <p:nvPr/>
        </p:nvSpPr>
        <p:spPr>
          <a:xfrm>
            <a:off x="5562600" y="2133600"/>
            <a:ext cx="5619107" cy="22352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b="1" dirty="0">
                <a:solidFill>
                  <a:srgbClr val="253B6C"/>
                </a:solidFill>
              </a:rPr>
              <a:t>Let the Open Space planning begin!</a:t>
            </a:r>
          </a:p>
        </p:txBody>
      </p:sp>
      <p:pic>
        <p:nvPicPr>
          <p:cNvPr id="3" name="Picture 2" descr="A picture containing text, transport, aircraft, balloon&#10;&#10;Description automatically generated">
            <a:extLst>
              <a:ext uri="{FF2B5EF4-FFF2-40B4-BE49-F238E27FC236}">
                <a16:creationId xmlns:a16="http://schemas.microsoft.com/office/drawing/2014/main" id="{71773541-760A-6D3E-7B4D-0F17A9DD3C78}"/>
              </a:ext>
            </a:extLst>
          </p:cNvPr>
          <p:cNvPicPr>
            <a:picLocks noChangeAspect="1"/>
          </p:cNvPicPr>
          <p:nvPr/>
        </p:nvPicPr>
        <p:blipFill>
          <a:blip r:embed="rId2"/>
          <a:stretch>
            <a:fillRect/>
          </a:stretch>
        </p:blipFill>
        <p:spPr>
          <a:xfrm>
            <a:off x="774700" y="1164099"/>
            <a:ext cx="3975100" cy="3738101"/>
          </a:xfrm>
          <a:prstGeom prst="rect">
            <a:avLst/>
          </a:prstGeom>
        </p:spPr>
      </p:pic>
    </p:spTree>
    <p:extLst>
      <p:ext uri="{BB962C8B-B14F-4D97-AF65-F5344CB8AC3E}">
        <p14:creationId xmlns:p14="http://schemas.microsoft.com/office/powerpoint/2010/main" val="40397083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0">
            <a:extLst>
              <a:ext uri="{FF2B5EF4-FFF2-40B4-BE49-F238E27FC236}">
                <a16:creationId xmlns:a16="http://schemas.microsoft.com/office/drawing/2014/main" id="{D5A0AA96-DE5A-5AE6-02FC-6D3FB1A52D4B}"/>
              </a:ext>
            </a:extLst>
          </p:cNvPr>
          <p:cNvSpPr txBox="1">
            <a:spLocks/>
          </p:cNvSpPr>
          <p:nvPr/>
        </p:nvSpPr>
        <p:spPr>
          <a:xfrm>
            <a:off x="990600" y="3530600"/>
            <a:ext cx="10191107" cy="8382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sz="5400" b="1" dirty="0">
                <a:solidFill>
                  <a:srgbClr val="253B6C"/>
                </a:solidFill>
              </a:rPr>
              <a:t>Appreciation</a:t>
            </a:r>
          </a:p>
        </p:txBody>
      </p:sp>
      <p:pic>
        <p:nvPicPr>
          <p:cNvPr id="3" name="Picture 2" descr="A picture containing text, transport, aircraft, balloon&#10;&#10;Description automatically generated">
            <a:extLst>
              <a:ext uri="{FF2B5EF4-FFF2-40B4-BE49-F238E27FC236}">
                <a16:creationId xmlns:a16="http://schemas.microsoft.com/office/drawing/2014/main" id="{71773541-760A-6D3E-7B4D-0F17A9DD3C78}"/>
              </a:ext>
            </a:extLst>
          </p:cNvPr>
          <p:cNvPicPr>
            <a:picLocks noChangeAspect="1"/>
          </p:cNvPicPr>
          <p:nvPr/>
        </p:nvPicPr>
        <p:blipFill>
          <a:blip r:embed="rId2"/>
          <a:stretch>
            <a:fillRect/>
          </a:stretch>
        </p:blipFill>
        <p:spPr>
          <a:xfrm>
            <a:off x="4746044" y="995019"/>
            <a:ext cx="2480256" cy="2332381"/>
          </a:xfrm>
          <a:prstGeom prst="rect">
            <a:avLst/>
          </a:prstGeom>
        </p:spPr>
      </p:pic>
    </p:spTree>
    <p:extLst>
      <p:ext uri="{BB962C8B-B14F-4D97-AF65-F5344CB8AC3E}">
        <p14:creationId xmlns:p14="http://schemas.microsoft.com/office/powerpoint/2010/main" val="2488181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0">
            <a:extLst>
              <a:ext uri="{FF2B5EF4-FFF2-40B4-BE49-F238E27FC236}">
                <a16:creationId xmlns:a16="http://schemas.microsoft.com/office/drawing/2014/main" id="{D5A0AA96-DE5A-5AE6-02FC-6D3FB1A52D4B}"/>
              </a:ext>
            </a:extLst>
          </p:cNvPr>
          <p:cNvSpPr txBox="1">
            <a:spLocks/>
          </p:cNvSpPr>
          <p:nvPr/>
        </p:nvSpPr>
        <p:spPr>
          <a:xfrm>
            <a:off x="990600" y="3530600"/>
            <a:ext cx="10191107" cy="8382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b="1" dirty="0">
                <a:solidFill>
                  <a:srgbClr val="253B6C"/>
                </a:solidFill>
              </a:rPr>
              <a:t>Welcome and session set up</a:t>
            </a:r>
          </a:p>
        </p:txBody>
      </p:sp>
      <p:pic>
        <p:nvPicPr>
          <p:cNvPr id="3" name="Picture 2" descr="Icon&#10;&#10;Description automatically generated">
            <a:extLst>
              <a:ext uri="{FF2B5EF4-FFF2-40B4-BE49-F238E27FC236}">
                <a16:creationId xmlns:a16="http://schemas.microsoft.com/office/drawing/2014/main" id="{F0841704-FE04-68E1-73A4-B78B1E107215}"/>
              </a:ext>
            </a:extLst>
          </p:cNvPr>
          <p:cNvPicPr>
            <a:picLocks noChangeAspect="1"/>
          </p:cNvPicPr>
          <p:nvPr/>
        </p:nvPicPr>
        <p:blipFill>
          <a:blip r:embed="rId2"/>
          <a:stretch>
            <a:fillRect/>
          </a:stretch>
        </p:blipFill>
        <p:spPr>
          <a:xfrm>
            <a:off x="4797424" y="1001621"/>
            <a:ext cx="2581276" cy="2427379"/>
          </a:xfrm>
          <a:prstGeom prst="rect">
            <a:avLst/>
          </a:prstGeom>
        </p:spPr>
      </p:pic>
    </p:spTree>
    <p:extLst>
      <p:ext uri="{BB962C8B-B14F-4D97-AF65-F5344CB8AC3E}">
        <p14:creationId xmlns:p14="http://schemas.microsoft.com/office/powerpoint/2010/main" val="36135798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31E5A235-6924-EB73-3B27-170F9204ACB7}"/>
              </a:ext>
            </a:extLst>
          </p:cNvPr>
          <p:cNvSpPr txBox="1">
            <a:spLocks/>
          </p:cNvSpPr>
          <p:nvPr/>
        </p:nvSpPr>
        <p:spPr>
          <a:xfrm>
            <a:off x="1384300" y="3615393"/>
            <a:ext cx="8978900" cy="100740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b="1" dirty="0">
                <a:solidFill>
                  <a:srgbClr val="253B6C"/>
                </a:solidFill>
              </a:rPr>
              <a:t>Pledge, next steps and feedback</a:t>
            </a:r>
          </a:p>
        </p:txBody>
      </p:sp>
      <p:pic>
        <p:nvPicPr>
          <p:cNvPr id="11" name="Picture 10" descr="Logo, icon&#10;&#10;Description automatically generated">
            <a:extLst>
              <a:ext uri="{FF2B5EF4-FFF2-40B4-BE49-F238E27FC236}">
                <a16:creationId xmlns:a16="http://schemas.microsoft.com/office/drawing/2014/main" id="{BFDA7F66-6843-6433-48AA-E28EBE375CFB}"/>
              </a:ext>
            </a:extLst>
          </p:cNvPr>
          <p:cNvPicPr>
            <a:picLocks noChangeAspect="1"/>
          </p:cNvPicPr>
          <p:nvPr/>
        </p:nvPicPr>
        <p:blipFill>
          <a:blip r:embed="rId2"/>
          <a:stretch>
            <a:fillRect/>
          </a:stretch>
        </p:blipFill>
        <p:spPr>
          <a:xfrm>
            <a:off x="4505998" y="759097"/>
            <a:ext cx="2735503" cy="2572410"/>
          </a:xfrm>
          <a:prstGeom prst="rect">
            <a:avLst/>
          </a:prstGeom>
        </p:spPr>
      </p:pic>
    </p:spTree>
    <p:extLst>
      <p:ext uri="{BB962C8B-B14F-4D97-AF65-F5344CB8AC3E}">
        <p14:creationId xmlns:p14="http://schemas.microsoft.com/office/powerpoint/2010/main" val="808177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31E5A235-6924-EB73-3B27-170F9204ACB7}"/>
              </a:ext>
            </a:extLst>
          </p:cNvPr>
          <p:cNvSpPr txBox="1">
            <a:spLocks/>
          </p:cNvSpPr>
          <p:nvPr/>
        </p:nvSpPr>
        <p:spPr>
          <a:xfrm>
            <a:off x="1384300" y="3615393"/>
            <a:ext cx="8978900" cy="100740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b="1" dirty="0">
                <a:solidFill>
                  <a:srgbClr val="253B6C"/>
                </a:solidFill>
              </a:rPr>
              <a:t>What are your key learnings from today?</a:t>
            </a:r>
          </a:p>
        </p:txBody>
      </p:sp>
      <p:pic>
        <p:nvPicPr>
          <p:cNvPr id="11" name="Picture 10" descr="Logo, icon&#10;&#10;Description automatically generated">
            <a:extLst>
              <a:ext uri="{FF2B5EF4-FFF2-40B4-BE49-F238E27FC236}">
                <a16:creationId xmlns:a16="http://schemas.microsoft.com/office/drawing/2014/main" id="{BFDA7F66-6843-6433-48AA-E28EBE375CFB}"/>
              </a:ext>
            </a:extLst>
          </p:cNvPr>
          <p:cNvPicPr>
            <a:picLocks noChangeAspect="1"/>
          </p:cNvPicPr>
          <p:nvPr/>
        </p:nvPicPr>
        <p:blipFill>
          <a:blip r:embed="rId2"/>
          <a:stretch>
            <a:fillRect/>
          </a:stretch>
        </p:blipFill>
        <p:spPr>
          <a:xfrm>
            <a:off x="4505998" y="759097"/>
            <a:ext cx="2735503" cy="2572410"/>
          </a:xfrm>
          <a:prstGeom prst="rect">
            <a:avLst/>
          </a:prstGeom>
        </p:spPr>
      </p:pic>
    </p:spTree>
    <p:extLst>
      <p:ext uri="{BB962C8B-B14F-4D97-AF65-F5344CB8AC3E}">
        <p14:creationId xmlns:p14="http://schemas.microsoft.com/office/powerpoint/2010/main" val="3196123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31E5A235-6924-EB73-3B27-170F9204ACB7}"/>
              </a:ext>
            </a:extLst>
          </p:cNvPr>
          <p:cNvSpPr txBox="1">
            <a:spLocks/>
          </p:cNvSpPr>
          <p:nvPr/>
        </p:nvSpPr>
        <p:spPr>
          <a:xfrm>
            <a:off x="1371600" y="3429001"/>
            <a:ext cx="8991600" cy="11938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b="1" dirty="0">
                <a:solidFill>
                  <a:srgbClr val="253B6C"/>
                </a:solidFill>
              </a:rPr>
              <a:t>What could you pledge to help this work succeed?</a:t>
            </a:r>
          </a:p>
          <a:p>
            <a:pPr algn="ctr"/>
            <a:r>
              <a:rPr lang="en-US" b="1" dirty="0">
                <a:solidFill>
                  <a:srgbClr val="00A18D"/>
                </a:solidFill>
              </a:rPr>
              <a:t>PLEASE POST IN CAR PARK </a:t>
            </a:r>
          </a:p>
        </p:txBody>
      </p:sp>
      <p:pic>
        <p:nvPicPr>
          <p:cNvPr id="2" name="Picture 1" descr="Icon&#10;&#10;Description automatically generated">
            <a:extLst>
              <a:ext uri="{FF2B5EF4-FFF2-40B4-BE49-F238E27FC236}">
                <a16:creationId xmlns:a16="http://schemas.microsoft.com/office/drawing/2014/main" id="{50044589-112F-CDC1-4066-8B0D276C11E3}"/>
              </a:ext>
            </a:extLst>
          </p:cNvPr>
          <p:cNvPicPr>
            <a:picLocks noChangeAspect="1"/>
          </p:cNvPicPr>
          <p:nvPr/>
        </p:nvPicPr>
        <p:blipFill>
          <a:blip r:embed="rId2"/>
          <a:stretch>
            <a:fillRect/>
          </a:stretch>
        </p:blipFill>
        <p:spPr>
          <a:xfrm>
            <a:off x="4856762" y="955349"/>
            <a:ext cx="2478476" cy="2375529"/>
          </a:xfrm>
          <a:prstGeom prst="rect">
            <a:avLst/>
          </a:prstGeom>
        </p:spPr>
      </p:pic>
    </p:spTree>
    <p:extLst>
      <p:ext uri="{BB962C8B-B14F-4D97-AF65-F5344CB8AC3E}">
        <p14:creationId xmlns:p14="http://schemas.microsoft.com/office/powerpoint/2010/main" val="3700042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5E2961-AA44-AF3E-60F5-7A67A0E1211E}"/>
              </a:ext>
            </a:extLst>
          </p:cNvPr>
          <p:cNvSpPr txBox="1"/>
          <p:nvPr/>
        </p:nvSpPr>
        <p:spPr>
          <a:xfrm>
            <a:off x="279400" y="965200"/>
            <a:ext cx="11365753" cy="5693866"/>
          </a:xfrm>
          <a:prstGeom prst="rect">
            <a:avLst/>
          </a:prstGeom>
          <a:noFill/>
        </p:spPr>
        <p:txBody>
          <a:bodyPr wrap="square" rtlCol="0">
            <a:spAutoFit/>
          </a:bodyPr>
          <a:lstStyle/>
          <a:p>
            <a:pPr marL="457200" indent="-457200">
              <a:buFont typeface="Arial" panose="020B0604020202020204" pitchFamily="34" charset="0"/>
              <a:buChar char="•"/>
            </a:pPr>
            <a:r>
              <a:rPr lang="en-GB" sz="2800" b="1" dirty="0">
                <a:solidFill>
                  <a:srgbClr val="253B6C"/>
                </a:solidFill>
                <a:latin typeface="Arial" panose="020B0604020202020204" pitchFamily="34" charset="0"/>
                <a:ea typeface="Calibri" panose="020F0502020204030204" pitchFamily="34" charset="0"/>
                <a:cs typeface="Arial" panose="020B0604020202020204" pitchFamily="34" charset="0"/>
              </a:rPr>
              <a:t>You will attend future events and bring others with you</a:t>
            </a:r>
          </a:p>
          <a:p>
            <a:pPr marL="457200" indent="-457200">
              <a:buFont typeface="Arial" panose="020B0604020202020204" pitchFamily="34" charset="0"/>
              <a:buChar char="•"/>
            </a:pPr>
            <a:r>
              <a:rPr lang="en-GB" sz="2800" b="1" dirty="0">
                <a:solidFill>
                  <a:srgbClr val="253B6C"/>
                </a:solidFill>
                <a:latin typeface="Arial" panose="020B0604020202020204" pitchFamily="34" charset="0"/>
                <a:ea typeface="Calibri" panose="020F0502020204030204" pitchFamily="34" charset="0"/>
                <a:cs typeface="Arial" panose="020B0604020202020204" pitchFamily="34" charset="0"/>
              </a:rPr>
              <a:t>You can link us with a network of people we can involve who use the service</a:t>
            </a:r>
          </a:p>
          <a:p>
            <a:pPr marL="457200" indent="-457200">
              <a:buFont typeface="Arial" panose="020B0604020202020204" pitchFamily="34" charset="0"/>
              <a:buChar char="•"/>
            </a:pPr>
            <a:r>
              <a:rPr lang="en-GB" sz="2800" b="1" dirty="0">
                <a:solidFill>
                  <a:srgbClr val="253B6C"/>
                </a:solidFill>
                <a:latin typeface="Arial" panose="020B0604020202020204" pitchFamily="34" charset="0"/>
                <a:cs typeface="Arial" panose="020B0604020202020204" pitchFamily="34" charset="0"/>
              </a:rPr>
              <a:t>You are doing relevant work or projects that we can enrich with the insights we produce</a:t>
            </a:r>
          </a:p>
          <a:p>
            <a:pPr marL="457200" indent="-457200">
              <a:buFont typeface="Arial" panose="020B0604020202020204" pitchFamily="34" charset="0"/>
              <a:buChar char="•"/>
            </a:pPr>
            <a:r>
              <a:rPr lang="en-GB" sz="2800" b="1" dirty="0">
                <a:solidFill>
                  <a:srgbClr val="253B6C"/>
                </a:solidFill>
                <a:latin typeface="Arial" panose="020B0604020202020204" pitchFamily="34" charset="0"/>
                <a:cs typeface="Arial" panose="020B0604020202020204" pitchFamily="34" charset="0"/>
              </a:rPr>
              <a:t>You know of community initiatives we can link with and build on</a:t>
            </a:r>
          </a:p>
          <a:p>
            <a:pPr marL="457200" indent="-457200">
              <a:buFont typeface="Arial" panose="020B0604020202020204" pitchFamily="34" charset="0"/>
              <a:buChar char="•"/>
            </a:pPr>
            <a:r>
              <a:rPr lang="en-GB" sz="2800" b="1" dirty="0">
                <a:solidFill>
                  <a:srgbClr val="253B6C"/>
                </a:solidFill>
                <a:latin typeface="Arial" panose="020B0604020202020204" pitchFamily="34" charset="0"/>
                <a:cs typeface="Arial" panose="020B0604020202020204" pitchFamily="34" charset="0"/>
              </a:rPr>
              <a:t>You have identified ways you can use this work to accelerate your work</a:t>
            </a:r>
          </a:p>
          <a:p>
            <a:pPr marL="457200" indent="-457200">
              <a:buFont typeface="Arial" panose="020B0604020202020204" pitchFamily="34" charset="0"/>
              <a:buChar char="•"/>
            </a:pPr>
            <a:r>
              <a:rPr lang="en-GB" sz="2800" b="1" dirty="0">
                <a:solidFill>
                  <a:srgbClr val="253B6C"/>
                </a:solidFill>
                <a:latin typeface="Arial" panose="020B0604020202020204" pitchFamily="34" charset="0"/>
                <a:cs typeface="Arial" panose="020B0604020202020204" pitchFamily="34" charset="0"/>
              </a:rPr>
              <a:t>You know of other people we need to talk to</a:t>
            </a:r>
          </a:p>
          <a:p>
            <a:endParaRPr lang="en-GB" sz="2800" b="1" dirty="0">
              <a:solidFill>
                <a:srgbClr val="253B6C"/>
              </a:solidFill>
              <a:latin typeface="Arial" panose="020B0604020202020204" pitchFamily="34" charset="0"/>
              <a:ea typeface="Calibri" panose="020F0502020204030204" pitchFamily="34" charset="0"/>
              <a:cs typeface="Arial" panose="020B0604020202020204" pitchFamily="34" charset="0"/>
            </a:endParaRPr>
          </a:p>
          <a:p>
            <a:r>
              <a:rPr lang="en-GB" sz="2800" b="1" dirty="0">
                <a:solidFill>
                  <a:srgbClr val="253B6C"/>
                </a:solidFill>
                <a:latin typeface="Arial" panose="020B0604020202020204" pitchFamily="34" charset="0"/>
                <a:ea typeface="Calibri" panose="020F0502020204030204" pitchFamily="34" charset="0"/>
                <a:cs typeface="Arial" panose="020B0604020202020204" pitchFamily="34" charset="0"/>
              </a:rPr>
              <a:t>ANYTHING ELSE THAT WILL HELP US SUCCEED</a:t>
            </a:r>
          </a:p>
          <a:p>
            <a:endParaRPr lang="en-US" sz="2800" b="1" dirty="0">
              <a:solidFill>
                <a:srgbClr val="002060"/>
              </a:solidFill>
              <a:latin typeface="Arial" panose="020B0604020202020204" pitchFamily="34" charset="0"/>
              <a:cs typeface="Arial" panose="020B0604020202020204" pitchFamily="34" charset="0"/>
            </a:endParaRPr>
          </a:p>
        </p:txBody>
      </p:sp>
      <p:sp>
        <p:nvSpPr>
          <p:cNvPr id="3" name="Title 10">
            <a:extLst>
              <a:ext uri="{FF2B5EF4-FFF2-40B4-BE49-F238E27FC236}">
                <a16:creationId xmlns:a16="http://schemas.microsoft.com/office/drawing/2014/main" id="{4912570B-A975-BA04-365F-CEAB6C6787F2}"/>
              </a:ext>
            </a:extLst>
          </p:cNvPr>
          <p:cNvSpPr txBox="1">
            <a:spLocks/>
          </p:cNvSpPr>
          <p:nvPr/>
        </p:nvSpPr>
        <p:spPr>
          <a:xfrm>
            <a:off x="279401" y="228601"/>
            <a:ext cx="11365753" cy="634999"/>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600" b="1" dirty="0">
                <a:solidFill>
                  <a:srgbClr val="00A18D"/>
                </a:solidFill>
                <a:latin typeface="Arial"/>
                <a:cs typeface="Arial"/>
              </a:rPr>
              <a:t>Example pledges</a:t>
            </a:r>
          </a:p>
        </p:txBody>
      </p:sp>
    </p:spTree>
    <p:extLst>
      <p:ext uri="{BB962C8B-B14F-4D97-AF65-F5344CB8AC3E}">
        <p14:creationId xmlns:p14="http://schemas.microsoft.com/office/powerpoint/2010/main" val="42606773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31E5A235-6924-EB73-3B27-170F9204ACB7}"/>
              </a:ext>
            </a:extLst>
          </p:cNvPr>
          <p:cNvSpPr txBox="1">
            <a:spLocks/>
          </p:cNvSpPr>
          <p:nvPr/>
        </p:nvSpPr>
        <p:spPr>
          <a:xfrm>
            <a:off x="1384300" y="3615393"/>
            <a:ext cx="8978900" cy="100740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b="1" dirty="0">
                <a:solidFill>
                  <a:srgbClr val="253B6C"/>
                </a:solidFill>
              </a:rPr>
              <a:t>What  is your next step after today?</a:t>
            </a:r>
          </a:p>
        </p:txBody>
      </p:sp>
      <p:pic>
        <p:nvPicPr>
          <p:cNvPr id="11" name="Picture 10" descr="Logo, icon&#10;&#10;Description automatically generated">
            <a:extLst>
              <a:ext uri="{FF2B5EF4-FFF2-40B4-BE49-F238E27FC236}">
                <a16:creationId xmlns:a16="http://schemas.microsoft.com/office/drawing/2014/main" id="{BFDA7F66-6843-6433-48AA-E28EBE375CFB}"/>
              </a:ext>
            </a:extLst>
          </p:cNvPr>
          <p:cNvPicPr>
            <a:picLocks noChangeAspect="1"/>
          </p:cNvPicPr>
          <p:nvPr/>
        </p:nvPicPr>
        <p:blipFill>
          <a:blip r:embed="rId2"/>
          <a:stretch>
            <a:fillRect/>
          </a:stretch>
        </p:blipFill>
        <p:spPr>
          <a:xfrm>
            <a:off x="4505998" y="759097"/>
            <a:ext cx="2735503" cy="2572410"/>
          </a:xfrm>
          <a:prstGeom prst="rect">
            <a:avLst/>
          </a:prstGeom>
        </p:spPr>
      </p:pic>
    </p:spTree>
    <p:extLst>
      <p:ext uri="{BB962C8B-B14F-4D97-AF65-F5344CB8AC3E}">
        <p14:creationId xmlns:p14="http://schemas.microsoft.com/office/powerpoint/2010/main" val="38070218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0">
            <a:extLst>
              <a:ext uri="{FF2B5EF4-FFF2-40B4-BE49-F238E27FC236}">
                <a16:creationId xmlns:a16="http://schemas.microsoft.com/office/drawing/2014/main" id="{D5A0AA96-DE5A-5AE6-02FC-6D3FB1A52D4B}"/>
              </a:ext>
            </a:extLst>
          </p:cNvPr>
          <p:cNvSpPr txBox="1">
            <a:spLocks/>
          </p:cNvSpPr>
          <p:nvPr/>
        </p:nvSpPr>
        <p:spPr>
          <a:xfrm>
            <a:off x="4572000" y="1164099"/>
            <a:ext cx="7620000" cy="320470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b="1" dirty="0">
                <a:solidFill>
                  <a:srgbClr val="253B6C"/>
                </a:solidFill>
              </a:rPr>
              <a:t>DATES FUTURE EVENTS:</a:t>
            </a:r>
          </a:p>
          <a:p>
            <a:endParaRPr lang="en-US" b="1" dirty="0">
              <a:solidFill>
                <a:srgbClr val="253B6C"/>
              </a:solidFill>
            </a:endParaRPr>
          </a:p>
          <a:p>
            <a:r>
              <a:rPr lang="en-US" b="1" dirty="0">
                <a:solidFill>
                  <a:srgbClr val="FF0000"/>
                </a:solidFill>
              </a:rPr>
              <a:t>Add details</a:t>
            </a:r>
          </a:p>
        </p:txBody>
      </p:sp>
      <p:pic>
        <p:nvPicPr>
          <p:cNvPr id="3" name="Picture 2" descr="A picture containing text, transport, aircraft, balloon&#10;&#10;Description automatically generated">
            <a:extLst>
              <a:ext uri="{FF2B5EF4-FFF2-40B4-BE49-F238E27FC236}">
                <a16:creationId xmlns:a16="http://schemas.microsoft.com/office/drawing/2014/main" id="{71773541-760A-6D3E-7B4D-0F17A9DD3C78}"/>
              </a:ext>
            </a:extLst>
          </p:cNvPr>
          <p:cNvPicPr>
            <a:picLocks noChangeAspect="1"/>
          </p:cNvPicPr>
          <p:nvPr/>
        </p:nvPicPr>
        <p:blipFill>
          <a:blip r:embed="rId2"/>
          <a:stretch>
            <a:fillRect/>
          </a:stretch>
        </p:blipFill>
        <p:spPr>
          <a:xfrm>
            <a:off x="317500" y="846599"/>
            <a:ext cx="3975100" cy="3738101"/>
          </a:xfrm>
          <a:prstGeom prst="rect">
            <a:avLst/>
          </a:prstGeom>
        </p:spPr>
      </p:pic>
    </p:spTree>
    <p:extLst>
      <p:ext uri="{BB962C8B-B14F-4D97-AF65-F5344CB8AC3E}">
        <p14:creationId xmlns:p14="http://schemas.microsoft.com/office/powerpoint/2010/main" val="6975768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FB8F21A-076A-EAF1-E36A-5D4B99570689}"/>
              </a:ext>
            </a:extLst>
          </p:cNvPr>
          <p:cNvSpPr txBox="1"/>
          <p:nvPr/>
        </p:nvSpPr>
        <p:spPr>
          <a:xfrm>
            <a:off x="5486400" y="2222751"/>
            <a:ext cx="5238974" cy="2877711"/>
          </a:xfrm>
          <a:prstGeom prst="rect">
            <a:avLst/>
          </a:prstGeom>
          <a:noFill/>
        </p:spPr>
        <p:txBody>
          <a:bodyPr wrap="square" rtlCol="0">
            <a:spAutoFit/>
          </a:bodyPr>
          <a:lstStyle/>
          <a:p>
            <a:pPr marL="571500" indent="-571500">
              <a:spcAft>
                <a:spcPts val="600"/>
              </a:spcAft>
              <a:buFont typeface="Arial" panose="020B0604020202020204" pitchFamily="34" charset="0"/>
              <a:buChar char="•"/>
            </a:pPr>
            <a:r>
              <a:rPr lang="en-US" sz="4400" b="1" dirty="0">
                <a:solidFill>
                  <a:srgbClr val="253B6C"/>
                </a:solidFill>
                <a:latin typeface="Arial" panose="020B0604020202020204" pitchFamily="34" charset="0"/>
                <a:cs typeface="Arial" panose="020B0604020202020204" pitchFamily="34" charset="0"/>
              </a:rPr>
              <a:t>What worked well today?</a:t>
            </a:r>
          </a:p>
          <a:p>
            <a:pPr marL="571500" indent="-571500">
              <a:spcAft>
                <a:spcPts val="600"/>
              </a:spcAft>
              <a:buFont typeface="Arial" panose="020B0604020202020204" pitchFamily="34" charset="0"/>
              <a:buChar char="•"/>
            </a:pPr>
            <a:r>
              <a:rPr lang="en-US" sz="4400" b="1" dirty="0">
                <a:solidFill>
                  <a:srgbClr val="253B6C"/>
                </a:solidFill>
                <a:latin typeface="Arial" panose="020B0604020202020204" pitchFamily="34" charset="0"/>
                <a:cs typeface="Arial" panose="020B0604020202020204" pitchFamily="34" charset="0"/>
              </a:rPr>
              <a:t>What can we do even better? </a:t>
            </a:r>
          </a:p>
        </p:txBody>
      </p:sp>
      <p:sp>
        <p:nvSpPr>
          <p:cNvPr id="3" name="Title 10">
            <a:extLst>
              <a:ext uri="{FF2B5EF4-FFF2-40B4-BE49-F238E27FC236}">
                <a16:creationId xmlns:a16="http://schemas.microsoft.com/office/drawing/2014/main" id="{DF078593-6327-98D5-62B0-CD7CD07C6762}"/>
              </a:ext>
            </a:extLst>
          </p:cNvPr>
          <p:cNvSpPr txBox="1">
            <a:spLocks/>
          </p:cNvSpPr>
          <p:nvPr/>
        </p:nvSpPr>
        <p:spPr>
          <a:xfrm>
            <a:off x="419100" y="495300"/>
            <a:ext cx="11442700" cy="1054099"/>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endParaRPr lang="en-US" sz="4000" b="1" dirty="0">
              <a:solidFill>
                <a:srgbClr val="00A18D"/>
              </a:solidFill>
              <a:latin typeface="Arial"/>
              <a:cs typeface="Arial"/>
            </a:endParaRPr>
          </a:p>
          <a:p>
            <a:r>
              <a:rPr lang="en-US" sz="4000" b="1" dirty="0">
                <a:solidFill>
                  <a:srgbClr val="00A18D"/>
                </a:solidFill>
                <a:latin typeface="Arial"/>
                <a:cs typeface="Arial"/>
              </a:rPr>
              <a:t>Thank you for your contribution. </a:t>
            </a:r>
          </a:p>
          <a:p>
            <a:r>
              <a:rPr lang="en-US" sz="4000" b="1" dirty="0">
                <a:solidFill>
                  <a:srgbClr val="00A18D"/>
                </a:solidFill>
                <a:latin typeface="Arial"/>
                <a:cs typeface="Arial"/>
              </a:rPr>
              <a:t>Your feedback is a gift</a:t>
            </a:r>
          </a:p>
        </p:txBody>
      </p:sp>
      <p:pic>
        <p:nvPicPr>
          <p:cNvPr id="4" name="Picture 3" descr="Logo, icon&#10;&#10;Description automatically generated">
            <a:extLst>
              <a:ext uri="{FF2B5EF4-FFF2-40B4-BE49-F238E27FC236}">
                <a16:creationId xmlns:a16="http://schemas.microsoft.com/office/drawing/2014/main" id="{E4170335-69BC-FA91-C650-DE99CDD6D7F9}"/>
              </a:ext>
            </a:extLst>
          </p:cNvPr>
          <p:cNvPicPr>
            <a:picLocks noChangeAspect="1"/>
          </p:cNvPicPr>
          <p:nvPr/>
        </p:nvPicPr>
        <p:blipFill>
          <a:blip r:embed="rId2"/>
          <a:stretch>
            <a:fillRect/>
          </a:stretch>
        </p:blipFill>
        <p:spPr>
          <a:xfrm>
            <a:off x="993198" y="2222751"/>
            <a:ext cx="3430850" cy="3226300"/>
          </a:xfrm>
          <a:prstGeom prst="rect">
            <a:avLst/>
          </a:prstGeom>
        </p:spPr>
      </p:pic>
    </p:spTree>
    <p:extLst>
      <p:ext uri="{BB962C8B-B14F-4D97-AF65-F5344CB8AC3E}">
        <p14:creationId xmlns:p14="http://schemas.microsoft.com/office/powerpoint/2010/main" val="1093957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0">
            <a:extLst>
              <a:ext uri="{FF2B5EF4-FFF2-40B4-BE49-F238E27FC236}">
                <a16:creationId xmlns:a16="http://schemas.microsoft.com/office/drawing/2014/main" id="{D5A0AA96-DE5A-5AE6-02FC-6D3FB1A52D4B}"/>
              </a:ext>
            </a:extLst>
          </p:cNvPr>
          <p:cNvSpPr txBox="1">
            <a:spLocks/>
          </p:cNvSpPr>
          <p:nvPr/>
        </p:nvSpPr>
        <p:spPr>
          <a:xfrm>
            <a:off x="1054100" y="2942885"/>
            <a:ext cx="10127607" cy="170531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endParaRPr lang="en-US" b="1" dirty="0">
              <a:solidFill>
                <a:srgbClr val="00A18D"/>
              </a:solidFill>
            </a:endParaRPr>
          </a:p>
        </p:txBody>
      </p:sp>
      <p:pic>
        <p:nvPicPr>
          <p:cNvPr id="6" name="Picture 5" descr="Logo, company name&#10;&#10;Description automatically generated">
            <a:extLst>
              <a:ext uri="{FF2B5EF4-FFF2-40B4-BE49-F238E27FC236}">
                <a16:creationId xmlns:a16="http://schemas.microsoft.com/office/drawing/2014/main" id="{DAC14C35-8D3B-DFF8-9017-A440C137016E}"/>
              </a:ext>
            </a:extLst>
          </p:cNvPr>
          <p:cNvPicPr>
            <a:picLocks noChangeAspect="1"/>
          </p:cNvPicPr>
          <p:nvPr/>
        </p:nvPicPr>
        <p:blipFill>
          <a:blip r:embed="rId2"/>
          <a:stretch>
            <a:fillRect/>
          </a:stretch>
        </p:blipFill>
        <p:spPr>
          <a:xfrm>
            <a:off x="501007" y="1003300"/>
            <a:ext cx="4364593" cy="4104374"/>
          </a:xfrm>
          <a:prstGeom prst="rect">
            <a:avLst/>
          </a:prstGeom>
        </p:spPr>
      </p:pic>
      <p:sp>
        <p:nvSpPr>
          <p:cNvPr id="3" name="TextBox 2">
            <a:extLst>
              <a:ext uri="{FF2B5EF4-FFF2-40B4-BE49-F238E27FC236}">
                <a16:creationId xmlns:a16="http://schemas.microsoft.com/office/drawing/2014/main" id="{CBEE5FF7-923C-B608-1278-BF3F4B5D85ED}"/>
              </a:ext>
            </a:extLst>
          </p:cNvPr>
          <p:cNvSpPr txBox="1"/>
          <p:nvPr/>
        </p:nvSpPr>
        <p:spPr>
          <a:xfrm>
            <a:off x="5283200" y="1778000"/>
            <a:ext cx="6451600" cy="2585323"/>
          </a:xfrm>
          <a:prstGeom prst="rect">
            <a:avLst/>
          </a:prstGeom>
          <a:noFill/>
        </p:spPr>
        <p:txBody>
          <a:bodyPr wrap="square" rtlCol="0">
            <a:spAutoFit/>
          </a:bodyPr>
          <a:lstStyle/>
          <a:p>
            <a:r>
              <a:rPr lang="en-US" sz="5400" b="1" dirty="0">
                <a:solidFill>
                  <a:srgbClr val="253B6C"/>
                </a:solidFill>
                <a:latin typeface="Arial" panose="020B0604020202020204" pitchFamily="34" charset="0"/>
                <a:cs typeface="Arial" panose="020B0604020202020204" pitchFamily="34" charset="0"/>
              </a:rPr>
              <a:t>Welcome from ELC practitioner team</a:t>
            </a:r>
          </a:p>
        </p:txBody>
      </p:sp>
    </p:spTree>
    <p:extLst>
      <p:ext uri="{BB962C8B-B14F-4D97-AF65-F5344CB8AC3E}">
        <p14:creationId xmlns:p14="http://schemas.microsoft.com/office/powerpoint/2010/main" val="3156590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8CF14EB-5574-A24A-9B4B-099E23A9C8BE}"/>
              </a:ext>
            </a:extLst>
          </p:cNvPr>
          <p:cNvSpPr txBox="1"/>
          <p:nvPr/>
        </p:nvSpPr>
        <p:spPr>
          <a:xfrm>
            <a:off x="980498" y="1371600"/>
            <a:ext cx="10830502" cy="4745915"/>
          </a:xfrm>
          <a:prstGeom prst="rect">
            <a:avLst/>
          </a:prstGeom>
          <a:noFill/>
        </p:spPr>
        <p:txBody>
          <a:bodyPr wrap="square" rtlCol="0">
            <a:spAutoFit/>
          </a:bodyPr>
          <a:lstStyle/>
          <a:p>
            <a:pPr marL="457200" indent="-457200" eaLnBrk="1" hangingPunct="1">
              <a:spcBef>
                <a:spcPct val="20000"/>
              </a:spcBef>
              <a:buFont typeface="Arial" panose="020B0604020202020204" pitchFamily="34" charset="0"/>
              <a:buChar char="•"/>
              <a:defRPr/>
            </a:pPr>
            <a:r>
              <a:rPr lang="en-US" sz="2800" b="1" dirty="0">
                <a:solidFill>
                  <a:srgbClr val="253B6C"/>
                </a:solidFill>
                <a:latin typeface="Arial" panose="020B0604020202020204" pitchFamily="34" charset="0"/>
                <a:cs typeface="Arial" panose="020B0604020202020204" pitchFamily="34" charset="0"/>
              </a:rPr>
              <a:t>Have a clear understanding of  what matters to people and our collective Dream</a:t>
            </a:r>
            <a:endParaRPr lang="en-US" sz="2800" b="1" dirty="0">
              <a:solidFill>
                <a:srgbClr val="FF0000"/>
              </a:solidFill>
              <a:latin typeface="Arial" panose="020B0604020202020204" pitchFamily="34" charset="0"/>
              <a:cs typeface="Arial" panose="020B0604020202020204" pitchFamily="34" charset="0"/>
            </a:endParaRPr>
          </a:p>
          <a:p>
            <a:pPr marL="457200" indent="-457200" eaLnBrk="1" hangingPunct="1">
              <a:spcBef>
                <a:spcPct val="20000"/>
              </a:spcBef>
              <a:buFont typeface="Arial" panose="020B0604020202020204" pitchFamily="34" charset="0"/>
              <a:buChar char="•"/>
              <a:defRPr/>
            </a:pPr>
            <a:r>
              <a:rPr lang="en-US" sz="2800" b="1" dirty="0">
                <a:solidFill>
                  <a:srgbClr val="253B6C"/>
                </a:solidFill>
                <a:latin typeface="Arial" panose="020B0604020202020204" pitchFamily="34" charset="0"/>
                <a:cs typeface="Arial" panose="020B0604020202020204" pitchFamily="34" charset="0"/>
              </a:rPr>
              <a:t>Co design improvement solutions for </a:t>
            </a:r>
            <a:r>
              <a:rPr lang="en-US" sz="2800" b="1" dirty="0">
                <a:solidFill>
                  <a:srgbClr val="FF0000"/>
                </a:solidFill>
                <a:latin typeface="Arial" panose="020B0604020202020204" pitchFamily="34" charset="0"/>
                <a:cs typeface="Arial" panose="020B0604020202020204" pitchFamily="34" charset="0"/>
              </a:rPr>
              <a:t>people add focus community, condition, service</a:t>
            </a:r>
          </a:p>
          <a:p>
            <a:pPr marL="457200" indent="-457200" eaLnBrk="1" hangingPunct="1">
              <a:spcBef>
                <a:spcPct val="20000"/>
              </a:spcBef>
              <a:buFont typeface="Arial" panose="020B0604020202020204" pitchFamily="34" charset="0"/>
              <a:buChar char="•"/>
              <a:defRPr/>
            </a:pPr>
            <a:r>
              <a:rPr lang="en-US" sz="2800" b="1" dirty="0">
                <a:solidFill>
                  <a:srgbClr val="253B6C"/>
                </a:solidFill>
                <a:latin typeface="Arial" panose="020B0604020202020204" pitchFamily="34" charset="0"/>
                <a:cs typeface="Arial" panose="020B0604020202020204" pitchFamily="34" charset="0"/>
              </a:rPr>
              <a:t>Pledge support and understand what individuals and organisations will contribute </a:t>
            </a:r>
          </a:p>
          <a:p>
            <a:pPr marL="457200" indent="-457200" eaLnBrk="1" hangingPunct="1">
              <a:spcBef>
                <a:spcPct val="20000"/>
              </a:spcBef>
              <a:buFont typeface="Arial" panose="020B0604020202020204" pitchFamily="34" charset="0"/>
              <a:buChar char="•"/>
              <a:defRPr/>
            </a:pPr>
            <a:r>
              <a:rPr lang="en-US" sz="2800" b="1" dirty="0">
                <a:solidFill>
                  <a:srgbClr val="253B6C"/>
                </a:solidFill>
                <a:latin typeface="Arial" panose="020B0604020202020204" pitchFamily="34" charset="0"/>
                <a:cs typeface="Arial" panose="020B0604020202020204" pitchFamily="34" charset="0"/>
              </a:rPr>
              <a:t>HAVE FUN because we are doing this work in a new, participative and inspiring way</a:t>
            </a:r>
          </a:p>
          <a:p>
            <a:pPr marL="457200" indent="-457200" eaLnBrk="1" hangingPunct="1">
              <a:spcBef>
                <a:spcPct val="20000"/>
              </a:spcBef>
              <a:buFont typeface="+mj-lt"/>
              <a:buAutoNum type="arabicPeriod"/>
              <a:defRPr/>
            </a:pPr>
            <a:endParaRPr lang="en-US" sz="2800" dirty="0">
              <a:solidFill>
                <a:schemeClr val="accent1">
                  <a:lumMod val="75000"/>
                </a:schemeClr>
              </a:solidFill>
              <a:latin typeface="Arial" panose="020B0604020202020204" pitchFamily="34" charset="0"/>
              <a:cs typeface="Arial" panose="020B0604020202020204" pitchFamily="34" charset="0"/>
            </a:endParaRPr>
          </a:p>
          <a:p>
            <a:pPr marL="342900" lvl="0" indent="-342900">
              <a:buFont typeface="Symbol" pitchFamily="2" charset="2"/>
              <a:buChar char=""/>
            </a:pPr>
            <a:endParaRPr lang="en-GB" sz="2800" b="1" dirty="0">
              <a:solidFill>
                <a:srgbClr val="253B6C"/>
              </a:solidFill>
              <a:effectLst/>
              <a:latin typeface="Arial" panose="020B0604020202020204" pitchFamily="34" charset="0"/>
              <a:ea typeface="Arial" panose="020B0604020202020204" pitchFamily="34" charset="0"/>
              <a:cs typeface="Arial" panose="020B0604020202020204" pitchFamily="34" charset="0"/>
            </a:endParaRPr>
          </a:p>
        </p:txBody>
      </p:sp>
      <p:sp>
        <p:nvSpPr>
          <p:cNvPr id="4" name="Title 10">
            <a:extLst>
              <a:ext uri="{FF2B5EF4-FFF2-40B4-BE49-F238E27FC236}">
                <a16:creationId xmlns:a16="http://schemas.microsoft.com/office/drawing/2014/main" id="{6F26290A-CDC8-B70E-0F29-945C43E10854}"/>
              </a:ext>
            </a:extLst>
          </p:cNvPr>
          <p:cNvSpPr txBox="1">
            <a:spLocks/>
          </p:cNvSpPr>
          <p:nvPr/>
        </p:nvSpPr>
        <p:spPr>
          <a:xfrm>
            <a:off x="980498" y="565790"/>
            <a:ext cx="9299575" cy="487940"/>
          </a:xfrm>
          <a:prstGeom prst="rect">
            <a:avLst/>
          </a:prstGeom>
        </p:spPr>
        <p:txBody>
          <a:bodyPr lIns="91440" tIns="45720" rIns="91440" bIns="45720" anchor="b">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sz="3600" b="1" dirty="0">
                <a:solidFill>
                  <a:srgbClr val="00A18D"/>
                </a:solidFill>
                <a:latin typeface="Arial"/>
                <a:cs typeface="Arial"/>
              </a:rPr>
              <a:t>Today you will:</a:t>
            </a:r>
          </a:p>
        </p:txBody>
      </p:sp>
    </p:spTree>
    <p:extLst>
      <p:ext uri="{BB962C8B-B14F-4D97-AF65-F5344CB8AC3E}">
        <p14:creationId xmlns:p14="http://schemas.microsoft.com/office/powerpoint/2010/main" val="4063261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0">
            <a:extLst>
              <a:ext uri="{FF2B5EF4-FFF2-40B4-BE49-F238E27FC236}">
                <a16:creationId xmlns:a16="http://schemas.microsoft.com/office/drawing/2014/main" id="{D5A0AA96-DE5A-5AE6-02FC-6D3FB1A52D4B}"/>
              </a:ext>
            </a:extLst>
          </p:cNvPr>
          <p:cNvSpPr txBox="1">
            <a:spLocks/>
          </p:cNvSpPr>
          <p:nvPr/>
        </p:nvSpPr>
        <p:spPr>
          <a:xfrm>
            <a:off x="1025846" y="2984847"/>
            <a:ext cx="10140307" cy="13589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b="1" dirty="0">
                <a:solidFill>
                  <a:srgbClr val="253B6C"/>
                </a:solidFill>
              </a:rPr>
              <a:t>Our focus question:</a:t>
            </a:r>
          </a:p>
          <a:p>
            <a:pPr algn="ctr"/>
            <a:endParaRPr lang="en-US" sz="3600" b="1" dirty="0">
              <a:solidFill>
                <a:srgbClr val="253B6C"/>
              </a:solidFill>
            </a:endParaRPr>
          </a:p>
          <a:p>
            <a:pPr algn="ctr"/>
            <a:r>
              <a:rPr lang="en-US" sz="3600" b="1" dirty="0">
                <a:solidFill>
                  <a:srgbClr val="253B6C"/>
                </a:solidFill>
              </a:rPr>
              <a:t>“What </a:t>
            </a:r>
            <a:r>
              <a:rPr lang="en-GB" sz="3600" b="1" dirty="0">
                <a:solidFill>
                  <a:srgbClr val="253B6C"/>
                </a:solidFill>
              </a:rPr>
              <a:t>needs to happen </a:t>
            </a:r>
            <a:r>
              <a:rPr lang="en-US" sz="3600" b="1" dirty="0">
                <a:solidFill>
                  <a:srgbClr val="FF0000"/>
                </a:solidFill>
              </a:rPr>
              <a:t>add your focus question</a:t>
            </a:r>
            <a:r>
              <a:rPr lang="en-US" sz="3600" b="1" dirty="0">
                <a:solidFill>
                  <a:srgbClr val="253B6C"/>
                </a:solidFill>
              </a:rPr>
              <a:t>”</a:t>
            </a:r>
          </a:p>
        </p:txBody>
      </p:sp>
      <p:pic>
        <p:nvPicPr>
          <p:cNvPr id="3" name="Picture 2" descr="A picture containing text, transport, aircraft, balloon&#10;&#10;Description automatically generated">
            <a:extLst>
              <a:ext uri="{FF2B5EF4-FFF2-40B4-BE49-F238E27FC236}">
                <a16:creationId xmlns:a16="http://schemas.microsoft.com/office/drawing/2014/main" id="{71773541-760A-6D3E-7B4D-0F17A9DD3C78}"/>
              </a:ext>
            </a:extLst>
          </p:cNvPr>
          <p:cNvPicPr>
            <a:picLocks noChangeAspect="1"/>
          </p:cNvPicPr>
          <p:nvPr/>
        </p:nvPicPr>
        <p:blipFill>
          <a:blip r:embed="rId2"/>
          <a:stretch>
            <a:fillRect/>
          </a:stretch>
        </p:blipFill>
        <p:spPr>
          <a:xfrm>
            <a:off x="4720644" y="487019"/>
            <a:ext cx="2480256" cy="2332381"/>
          </a:xfrm>
          <a:prstGeom prst="rect">
            <a:avLst/>
          </a:prstGeom>
        </p:spPr>
      </p:pic>
    </p:spTree>
    <p:extLst>
      <p:ext uri="{BB962C8B-B14F-4D97-AF65-F5344CB8AC3E}">
        <p14:creationId xmlns:p14="http://schemas.microsoft.com/office/powerpoint/2010/main" val="761178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E39CF2F8-1D59-8090-2EE6-20ECE3AE3CD3}"/>
              </a:ext>
            </a:extLst>
          </p:cNvPr>
          <p:cNvSpPr/>
          <p:nvPr/>
        </p:nvSpPr>
        <p:spPr>
          <a:xfrm>
            <a:off x="333504" y="598256"/>
            <a:ext cx="3739265" cy="5253597"/>
          </a:xfrm>
          <a:prstGeom prst="roundRect">
            <a:avLst/>
          </a:prstGeom>
          <a:gradFill>
            <a:gsLst>
              <a:gs pos="0">
                <a:schemeClr val="accent6">
                  <a:satMod val="103000"/>
                  <a:lumMod val="102000"/>
                  <a:tint val="94000"/>
                </a:schemeClr>
              </a:gs>
              <a:gs pos="69000">
                <a:srgbClr val="253B6C"/>
              </a:gs>
              <a:gs pos="81000">
                <a:srgbClr val="253B6C"/>
              </a:gs>
              <a:gs pos="100000">
                <a:srgbClr val="253B6C">
                  <a:lumMod val="65282"/>
                  <a:lumOff val="34718"/>
                </a:srgbClr>
              </a:gs>
            </a:gsLst>
          </a:gradFill>
          <a:effectLst>
            <a:outerShdw blurRad="57150" dist="19050" dir="5400000" algn="ctr" rotWithShape="0">
              <a:srgbClr val="000000">
                <a:alpha val="63000"/>
              </a:srgbClr>
            </a:outerShdw>
            <a:reflection stA="45000" endPos="4703" dist="50800" dir="5400000" sy="-100000" algn="bl" rotWithShape="0"/>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FFB1C00-DFFE-0545-9592-E6AC02087EE0}"/>
              </a:ext>
            </a:extLst>
          </p:cNvPr>
          <p:cNvSpPr txBox="1"/>
          <p:nvPr/>
        </p:nvSpPr>
        <p:spPr>
          <a:xfrm>
            <a:off x="-776614" y="5285984"/>
            <a:ext cx="184731" cy="369332"/>
          </a:xfrm>
          <a:prstGeom prst="rect">
            <a:avLst/>
          </a:prstGeom>
          <a:noFill/>
        </p:spPr>
        <p:txBody>
          <a:bodyPr wrap="none" rtlCol="0">
            <a:spAutoFit/>
          </a:bodyPr>
          <a:lstStyle/>
          <a:p>
            <a:endParaRPr lang="en-US"/>
          </a:p>
        </p:txBody>
      </p:sp>
      <p:sp>
        <p:nvSpPr>
          <p:cNvPr id="10" name="Rounded Rectangle 9">
            <a:extLst>
              <a:ext uri="{FF2B5EF4-FFF2-40B4-BE49-F238E27FC236}">
                <a16:creationId xmlns:a16="http://schemas.microsoft.com/office/drawing/2014/main" id="{33871AE4-91B1-2EDE-87B3-5710A439E54B}"/>
              </a:ext>
            </a:extLst>
          </p:cNvPr>
          <p:cNvSpPr/>
          <p:nvPr/>
        </p:nvSpPr>
        <p:spPr>
          <a:xfrm>
            <a:off x="4245539" y="582576"/>
            <a:ext cx="3592943" cy="5253598"/>
          </a:xfrm>
          <a:prstGeom prst="roundRect">
            <a:avLst/>
          </a:prstGeom>
          <a:gradFill>
            <a:gsLst>
              <a:gs pos="0">
                <a:schemeClr val="accent6">
                  <a:satMod val="103000"/>
                  <a:lumMod val="102000"/>
                  <a:tint val="94000"/>
                </a:schemeClr>
              </a:gs>
              <a:gs pos="69000">
                <a:srgbClr val="253B6C"/>
              </a:gs>
              <a:gs pos="81000">
                <a:srgbClr val="253B6C"/>
              </a:gs>
              <a:gs pos="100000">
                <a:srgbClr val="253B6C">
                  <a:lumMod val="65282"/>
                  <a:lumOff val="34718"/>
                </a:srgbClr>
              </a:gs>
            </a:gsLst>
          </a:gradFill>
          <a:effectLst>
            <a:outerShdw blurRad="57150" dist="19050" dir="5400000" algn="ctr" rotWithShape="0">
              <a:srgbClr val="000000">
                <a:alpha val="63000"/>
              </a:srgbClr>
            </a:outerShdw>
            <a:reflection stA="45000" endPos="4703" dist="50800" dir="5400000" sy="-100000" algn="bl" rotWithShape="0"/>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74603017-DDBB-44F5-1F32-56BAB9695F61}"/>
              </a:ext>
            </a:extLst>
          </p:cNvPr>
          <p:cNvSpPr txBox="1"/>
          <p:nvPr/>
        </p:nvSpPr>
        <p:spPr>
          <a:xfrm>
            <a:off x="4374572" y="901698"/>
            <a:ext cx="3383505" cy="4114802"/>
          </a:xfrm>
          <a:prstGeom prst="rect">
            <a:avLst/>
          </a:prstGeom>
          <a:noFill/>
          <a:ln>
            <a:noFill/>
          </a:ln>
        </p:spPr>
        <p:txBody>
          <a:bodyPr wrap="square" rtlCol="0">
            <a:spAutoFit/>
          </a:bodyPr>
          <a:lstStyle/>
          <a:p>
            <a:pPr algn="ctr">
              <a:spcAft>
                <a:spcPts val="800"/>
              </a:spcAft>
            </a:pPr>
            <a:r>
              <a:rPr lang="en-GB" sz="2400" b="1" dirty="0">
                <a:solidFill>
                  <a:srgbClr val="253B6C"/>
                </a:solidFill>
              </a:rPr>
              <a:t>Group Understandings</a:t>
            </a:r>
          </a:p>
          <a:p>
            <a:pPr>
              <a:spcAft>
                <a:spcPts val="800"/>
              </a:spcAft>
            </a:pPr>
            <a:endParaRPr lang="en-GB" sz="1500" b="1" dirty="0">
              <a:solidFill>
                <a:schemeClr val="bg1"/>
              </a:solidFill>
            </a:endParaRPr>
          </a:p>
          <a:p>
            <a:pPr>
              <a:spcAft>
                <a:spcPts val="800"/>
              </a:spcAft>
            </a:pPr>
            <a:r>
              <a:rPr lang="en-GB" b="1" dirty="0">
                <a:solidFill>
                  <a:schemeClr val="bg1"/>
                </a:solidFill>
              </a:rPr>
              <a:t>Be present</a:t>
            </a:r>
          </a:p>
          <a:p>
            <a:pPr>
              <a:spcAft>
                <a:spcPts val="800"/>
              </a:spcAft>
            </a:pPr>
            <a:r>
              <a:rPr lang="en-GB" b="1" dirty="0">
                <a:solidFill>
                  <a:schemeClr val="bg1"/>
                </a:solidFill>
              </a:rPr>
              <a:t>Stay curious. Respect and listen to different perspectives</a:t>
            </a:r>
          </a:p>
          <a:p>
            <a:pPr>
              <a:spcAft>
                <a:spcPts val="800"/>
              </a:spcAft>
            </a:pPr>
            <a:r>
              <a:rPr lang="en-GB" b="1" dirty="0">
                <a:solidFill>
                  <a:schemeClr val="bg1"/>
                </a:solidFill>
              </a:rPr>
              <a:t>Choose a growth mindset</a:t>
            </a:r>
          </a:p>
          <a:p>
            <a:pPr>
              <a:spcAft>
                <a:spcPts val="800"/>
              </a:spcAft>
            </a:pPr>
            <a:r>
              <a:rPr lang="en-GB" b="1" dirty="0">
                <a:solidFill>
                  <a:schemeClr val="bg1"/>
                </a:solidFill>
              </a:rPr>
              <a:t>Be responsible for your own learning and contribution</a:t>
            </a:r>
          </a:p>
          <a:p>
            <a:pPr>
              <a:spcAft>
                <a:spcPts val="800"/>
              </a:spcAft>
            </a:pPr>
            <a:r>
              <a:rPr lang="en-GB" b="1" dirty="0">
                <a:solidFill>
                  <a:schemeClr val="bg1"/>
                </a:solidFill>
              </a:rPr>
              <a:t>Spelling mistakes welcome!</a:t>
            </a:r>
          </a:p>
          <a:p>
            <a:pPr>
              <a:spcAft>
                <a:spcPts val="800"/>
              </a:spcAft>
            </a:pPr>
            <a:r>
              <a:rPr lang="en-GB" b="1" dirty="0">
                <a:solidFill>
                  <a:schemeClr val="bg1"/>
                </a:solidFill>
              </a:rPr>
              <a:t>Keep to time</a:t>
            </a:r>
          </a:p>
          <a:p>
            <a:pPr>
              <a:spcAft>
                <a:spcPts val="800"/>
              </a:spcAft>
            </a:pPr>
            <a:r>
              <a:rPr lang="en-GB" b="1" dirty="0">
                <a:solidFill>
                  <a:schemeClr val="bg1"/>
                </a:solidFill>
              </a:rPr>
              <a:t>OTHER?</a:t>
            </a:r>
          </a:p>
        </p:txBody>
      </p:sp>
      <p:sp>
        <p:nvSpPr>
          <p:cNvPr id="12" name="Rounded Rectangle 11">
            <a:extLst>
              <a:ext uri="{FF2B5EF4-FFF2-40B4-BE49-F238E27FC236}">
                <a16:creationId xmlns:a16="http://schemas.microsoft.com/office/drawing/2014/main" id="{35E787B8-0BFE-901E-2ED3-D62A0EFAB91A}"/>
              </a:ext>
            </a:extLst>
          </p:cNvPr>
          <p:cNvSpPr/>
          <p:nvPr/>
        </p:nvSpPr>
        <p:spPr>
          <a:xfrm>
            <a:off x="7995446" y="582960"/>
            <a:ext cx="3592943" cy="5253597"/>
          </a:xfrm>
          <a:prstGeom prst="roundRect">
            <a:avLst/>
          </a:prstGeom>
          <a:gradFill>
            <a:gsLst>
              <a:gs pos="0">
                <a:schemeClr val="accent6">
                  <a:satMod val="103000"/>
                  <a:lumMod val="102000"/>
                  <a:tint val="94000"/>
                </a:schemeClr>
              </a:gs>
              <a:gs pos="69000">
                <a:srgbClr val="253B6C"/>
              </a:gs>
              <a:gs pos="81000">
                <a:srgbClr val="253B6C"/>
              </a:gs>
              <a:gs pos="100000">
                <a:srgbClr val="253B6C">
                  <a:lumMod val="65282"/>
                  <a:lumOff val="34718"/>
                </a:srgbClr>
              </a:gs>
            </a:gsLst>
          </a:gradFill>
          <a:effectLst>
            <a:outerShdw blurRad="57150" dist="19050" dir="5400000" algn="ctr" rotWithShape="0">
              <a:srgbClr val="000000">
                <a:alpha val="63000"/>
              </a:srgbClr>
            </a:outerShdw>
            <a:reflection stA="45000" endPos="4703" dist="50800" dir="5400000" sy="-100000" algn="bl" rotWithShape="0"/>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5087DBD-E530-1DCD-2820-4082402A24CE}"/>
              </a:ext>
            </a:extLst>
          </p:cNvPr>
          <p:cNvSpPr txBox="1"/>
          <p:nvPr/>
        </p:nvSpPr>
        <p:spPr>
          <a:xfrm>
            <a:off x="8011252" y="901700"/>
            <a:ext cx="3577136" cy="461665"/>
          </a:xfrm>
          <a:prstGeom prst="rect">
            <a:avLst/>
          </a:prstGeom>
          <a:noFill/>
          <a:ln>
            <a:noFill/>
          </a:ln>
        </p:spPr>
        <p:txBody>
          <a:bodyPr wrap="square" rtlCol="0">
            <a:spAutoFit/>
          </a:bodyPr>
          <a:lstStyle/>
          <a:p>
            <a:pPr algn="ctr"/>
            <a:r>
              <a:rPr lang="en-GB" sz="2400" b="1" dirty="0">
                <a:solidFill>
                  <a:srgbClr val="253B6C"/>
                </a:solidFill>
              </a:rPr>
              <a:t>Car Park</a:t>
            </a:r>
          </a:p>
        </p:txBody>
      </p:sp>
      <p:pic>
        <p:nvPicPr>
          <p:cNvPr id="15" name="Picture 14" descr="Icon&#10;&#10;Description automatically generated">
            <a:extLst>
              <a:ext uri="{FF2B5EF4-FFF2-40B4-BE49-F238E27FC236}">
                <a16:creationId xmlns:a16="http://schemas.microsoft.com/office/drawing/2014/main" id="{04F01233-06F4-375A-B3EC-B26864E0B115}"/>
              </a:ext>
            </a:extLst>
          </p:cNvPr>
          <p:cNvPicPr>
            <a:picLocks noChangeAspect="1"/>
          </p:cNvPicPr>
          <p:nvPr/>
        </p:nvPicPr>
        <p:blipFill>
          <a:blip r:embed="rId3"/>
          <a:stretch>
            <a:fillRect/>
          </a:stretch>
        </p:blipFill>
        <p:spPr>
          <a:xfrm>
            <a:off x="8534618" y="2857500"/>
            <a:ext cx="2514600" cy="1143000"/>
          </a:xfrm>
          <a:prstGeom prst="rect">
            <a:avLst/>
          </a:prstGeom>
        </p:spPr>
      </p:pic>
      <p:sp>
        <p:nvSpPr>
          <p:cNvPr id="2" name="TextBox 1">
            <a:extLst>
              <a:ext uri="{FF2B5EF4-FFF2-40B4-BE49-F238E27FC236}">
                <a16:creationId xmlns:a16="http://schemas.microsoft.com/office/drawing/2014/main" id="{12B4A167-9DD2-95F5-B6BA-4033969B024F}"/>
              </a:ext>
            </a:extLst>
          </p:cNvPr>
          <p:cNvSpPr txBox="1"/>
          <p:nvPr/>
        </p:nvSpPr>
        <p:spPr>
          <a:xfrm>
            <a:off x="482601" y="812800"/>
            <a:ext cx="3352799" cy="4342856"/>
          </a:xfrm>
          <a:prstGeom prst="rect">
            <a:avLst/>
          </a:prstGeom>
          <a:noFill/>
        </p:spPr>
        <p:txBody>
          <a:bodyPr wrap="square" rtlCol="0">
            <a:spAutoFit/>
          </a:bodyPr>
          <a:lstStyle/>
          <a:p>
            <a:pPr lvl="0" algn="ctr">
              <a:lnSpc>
                <a:spcPct val="150000"/>
              </a:lnSpc>
            </a:pPr>
            <a:r>
              <a:rPr lang="en-GB" sz="2400" b="1" dirty="0">
                <a:solidFill>
                  <a:srgbClr val="253B6C"/>
                </a:solidFill>
              </a:rPr>
              <a:t>Session Flow</a:t>
            </a:r>
          </a:p>
          <a:p>
            <a:pPr lvl="0">
              <a:lnSpc>
                <a:spcPct val="150000"/>
              </a:lnSpc>
            </a:pPr>
            <a:r>
              <a:rPr lang="en-GB" sz="1800" b="1" dirty="0">
                <a:solidFill>
                  <a:schemeClr val="bg1"/>
                </a:solidFill>
              </a:rPr>
              <a:t>Welcome and introductions </a:t>
            </a:r>
          </a:p>
          <a:p>
            <a:pPr lvl="0">
              <a:lnSpc>
                <a:spcPct val="150000"/>
              </a:lnSpc>
            </a:pPr>
            <a:r>
              <a:rPr lang="en-GB" b="1" dirty="0">
                <a:solidFill>
                  <a:schemeClr val="bg1"/>
                </a:solidFill>
              </a:rPr>
              <a:t>The story so far</a:t>
            </a:r>
          </a:p>
          <a:p>
            <a:pPr lvl="0">
              <a:lnSpc>
                <a:spcPct val="150000"/>
              </a:lnSpc>
            </a:pPr>
            <a:r>
              <a:rPr lang="en-GB" b="1" dirty="0">
                <a:solidFill>
                  <a:schemeClr val="bg1"/>
                </a:solidFill>
              </a:rPr>
              <a:t>Introductions</a:t>
            </a:r>
          </a:p>
          <a:p>
            <a:pPr>
              <a:lnSpc>
                <a:spcPct val="150000"/>
              </a:lnSpc>
            </a:pPr>
            <a:r>
              <a:rPr lang="en-US" b="1" dirty="0">
                <a:solidFill>
                  <a:srgbClr val="E2E9E5"/>
                </a:solidFill>
              </a:rPr>
              <a:t>Open Space planning session</a:t>
            </a:r>
          </a:p>
          <a:p>
            <a:pPr>
              <a:lnSpc>
                <a:spcPct val="150000"/>
              </a:lnSpc>
            </a:pPr>
            <a:r>
              <a:rPr lang="en-GB" b="1" dirty="0">
                <a:solidFill>
                  <a:srgbClr val="00A18D"/>
                </a:solidFill>
              </a:rPr>
              <a:t>Break whenever you want </a:t>
            </a:r>
            <a:endParaRPr lang="en-GB" sz="1800" b="1" dirty="0">
              <a:solidFill>
                <a:srgbClr val="FF0000"/>
              </a:solidFill>
            </a:endParaRPr>
          </a:p>
          <a:p>
            <a:pPr>
              <a:lnSpc>
                <a:spcPct val="150000"/>
              </a:lnSpc>
            </a:pPr>
            <a:r>
              <a:rPr lang="en-US" b="1" dirty="0">
                <a:solidFill>
                  <a:srgbClr val="E2E9E5"/>
                </a:solidFill>
              </a:rPr>
              <a:t>Open Space planning session</a:t>
            </a:r>
          </a:p>
          <a:p>
            <a:pPr>
              <a:lnSpc>
                <a:spcPct val="150000"/>
              </a:lnSpc>
            </a:pPr>
            <a:r>
              <a:rPr lang="en-US" b="1" dirty="0">
                <a:solidFill>
                  <a:schemeClr val="bg1"/>
                </a:solidFill>
              </a:rPr>
              <a:t>Pledges, next steps and feedback</a:t>
            </a:r>
            <a:endParaRPr lang="en-US" sz="1800" b="1" dirty="0">
              <a:solidFill>
                <a:schemeClr val="bg1"/>
              </a:solidFill>
            </a:endParaRPr>
          </a:p>
          <a:p>
            <a:pPr>
              <a:lnSpc>
                <a:spcPct val="150000"/>
              </a:lnSpc>
            </a:pPr>
            <a:endParaRPr lang="en-US" sz="1800" b="1" dirty="0">
              <a:solidFill>
                <a:schemeClr val="bg1"/>
              </a:solidFill>
            </a:endParaRPr>
          </a:p>
          <a:p>
            <a:pPr>
              <a:lnSpc>
                <a:spcPct val="150000"/>
              </a:lnSpc>
            </a:pPr>
            <a:r>
              <a:rPr lang="en-US" sz="1800" b="1" dirty="0">
                <a:solidFill>
                  <a:schemeClr val="bg1"/>
                </a:solidFill>
              </a:rPr>
              <a:t>Finish: </a:t>
            </a:r>
            <a:r>
              <a:rPr lang="en-US" b="1" dirty="0">
                <a:solidFill>
                  <a:srgbClr val="FF0000"/>
                </a:solidFill>
              </a:rPr>
              <a:t>add finish time (2.5 hours)</a:t>
            </a:r>
            <a:endParaRPr lang="en-US" dirty="0">
              <a:solidFill>
                <a:srgbClr val="FF0000"/>
              </a:solidFill>
            </a:endParaRPr>
          </a:p>
        </p:txBody>
      </p:sp>
    </p:spTree>
    <p:extLst>
      <p:ext uri="{BB962C8B-B14F-4D97-AF65-F5344CB8AC3E}">
        <p14:creationId xmlns:p14="http://schemas.microsoft.com/office/powerpoint/2010/main" val="1097084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0">
            <a:extLst>
              <a:ext uri="{FF2B5EF4-FFF2-40B4-BE49-F238E27FC236}">
                <a16:creationId xmlns:a16="http://schemas.microsoft.com/office/drawing/2014/main" id="{31E5A235-6924-EB73-3B27-170F9204ACB7}"/>
              </a:ext>
            </a:extLst>
          </p:cNvPr>
          <p:cNvSpPr txBox="1">
            <a:spLocks/>
          </p:cNvSpPr>
          <p:nvPr/>
        </p:nvSpPr>
        <p:spPr>
          <a:xfrm>
            <a:off x="1384300" y="3615393"/>
            <a:ext cx="8978900" cy="100740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pPr algn="ctr"/>
            <a:r>
              <a:rPr lang="en-US" b="1" dirty="0">
                <a:solidFill>
                  <a:srgbClr val="253B6C"/>
                </a:solidFill>
              </a:rPr>
              <a:t>What is Experience Led Commissioning?</a:t>
            </a:r>
          </a:p>
        </p:txBody>
      </p:sp>
      <p:pic>
        <p:nvPicPr>
          <p:cNvPr id="11" name="Picture 10" descr="Logo, icon&#10;&#10;Description automatically generated">
            <a:extLst>
              <a:ext uri="{FF2B5EF4-FFF2-40B4-BE49-F238E27FC236}">
                <a16:creationId xmlns:a16="http://schemas.microsoft.com/office/drawing/2014/main" id="{BFDA7F66-6843-6433-48AA-E28EBE375CFB}"/>
              </a:ext>
            </a:extLst>
          </p:cNvPr>
          <p:cNvPicPr>
            <a:picLocks noChangeAspect="1"/>
          </p:cNvPicPr>
          <p:nvPr/>
        </p:nvPicPr>
        <p:blipFill>
          <a:blip r:embed="rId2"/>
          <a:stretch>
            <a:fillRect/>
          </a:stretch>
        </p:blipFill>
        <p:spPr>
          <a:xfrm>
            <a:off x="4505998" y="759097"/>
            <a:ext cx="2735503" cy="2572410"/>
          </a:xfrm>
          <a:prstGeom prst="rect">
            <a:avLst/>
          </a:prstGeom>
        </p:spPr>
      </p:pic>
    </p:spTree>
    <p:extLst>
      <p:ext uri="{BB962C8B-B14F-4D97-AF65-F5344CB8AC3E}">
        <p14:creationId xmlns:p14="http://schemas.microsoft.com/office/powerpoint/2010/main" val="2707984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0DB82B3-51ED-B4F7-7E66-7434359E4456}"/>
              </a:ext>
            </a:extLst>
          </p:cNvPr>
          <p:cNvSpPr txBox="1"/>
          <p:nvPr/>
        </p:nvSpPr>
        <p:spPr>
          <a:xfrm>
            <a:off x="149630" y="250161"/>
            <a:ext cx="4555374" cy="646331"/>
          </a:xfrm>
          <a:prstGeom prst="rect">
            <a:avLst/>
          </a:prstGeom>
          <a:noFill/>
        </p:spPr>
        <p:txBody>
          <a:bodyPr wrap="square" rtlCol="0">
            <a:spAutoFit/>
          </a:bodyPr>
          <a:lstStyle/>
          <a:p>
            <a:r>
              <a:rPr lang="en-US" sz="3600" b="1" dirty="0">
                <a:solidFill>
                  <a:srgbClr val="253B6C"/>
                </a:solidFill>
                <a:latin typeface="Arial" panose="020B0604020202020204" pitchFamily="34" charset="0"/>
                <a:cs typeface="Arial" panose="020B0604020202020204" pitchFamily="34" charset="0"/>
              </a:rPr>
              <a:t>The ELC process</a:t>
            </a:r>
          </a:p>
        </p:txBody>
      </p:sp>
      <p:pic>
        <p:nvPicPr>
          <p:cNvPr id="8" name="Picture 7">
            <a:extLst>
              <a:ext uri="{FF2B5EF4-FFF2-40B4-BE49-F238E27FC236}">
                <a16:creationId xmlns:a16="http://schemas.microsoft.com/office/drawing/2014/main" id="{CFAA4AA4-ED9C-7CF8-EA88-3CD435501B53}"/>
              </a:ext>
            </a:extLst>
          </p:cNvPr>
          <p:cNvPicPr>
            <a:picLocks noChangeAspect="1"/>
          </p:cNvPicPr>
          <p:nvPr/>
        </p:nvPicPr>
        <p:blipFill>
          <a:blip r:embed="rId2"/>
          <a:stretch>
            <a:fillRect/>
          </a:stretch>
        </p:blipFill>
        <p:spPr>
          <a:xfrm>
            <a:off x="2915838" y="380387"/>
            <a:ext cx="5682062" cy="5722941"/>
          </a:xfrm>
          <a:prstGeom prst="rect">
            <a:avLst/>
          </a:prstGeom>
        </p:spPr>
      </p:pic>
      <p:sp>
        <p:nvSpPr>
          <p:cNvPr id="2" name="5-point Star 1">
            <a:extLst>
              <a:ext uri="{FF2B5EF4-FFF2-40B4-BE49-F238E27FC236}">
                <a16:creationId xmlns:a16="http://schemas.microsoft.com/office/drawing/2014/main" id="{1243CBE2-C2F9-AB38-9359-FAF17E84D399}"/>
              </a:ext>
            </a:extLst>
          </p:cNvPr>
          <p:cNvSpPr/>
          <p:nvPr/>
        </p:nvSpPr>
        <p:spPr>
          <a:xfrm>
            <a:off x="6201645" y="4736557"/>
            <a:ext cx="1034702" cy="947128"/>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D6ABFD5-8E54-C511-D1BA-49C8D6F769C4}"/>
              </a:ext>
            </a:extLst>
          </p:cNvPr>
          <p:cNvSpPr txBox="1"/>
          <p:nvPr/>
        </p:nvSpPr>
        <p:spPr>
          <a:xfrm>
            <a:off x="7236347" y="2066794"/>
            <a:ext cx="4511152" cy="3469709"/>
          </a:xfrm>
          <a:prstGeom prst="rect">
            <a:avLst/>
          </a:prstGeom>
          <a:noFill/>
        </p:spPr>
        <p:txBody>
          <a:bodyPr wrap="square" rtlCol="0">
            <a:spAutoFit/>
          </a:bodyPr>
          <a:lstStyle/>
          <a:p>
            <a:endParaRPr lang="en-US" sz="2400" b="1" dirty="0">
              <a:solidFill>
                <a:srgbClr val="253B6C"/>
              </a:solidFill>
              <a:latin typeface="Arial" panose="020B0604020202020204" pitchFamily="34" charset="0"/>
              <a:cs typeface="Arial" panose="020B0604020202020204" pitchFamily="34" charset="0"/>
            </a:endParaRPr>
          </a:p>
          <a:p>
            <a:endParaRPr lang="en-US" sz="2400" b="1" dirty="0">
              <a:solidFill>
                <a:srgbClr val="253B6C"/>
              </a:solidFill>
              <a:latin typeface="Arial" panose="020B0604020202020204" pitchFamily="34" charset="0"/>
              <a:cs typeface="Arial" panose="020B0604020202020204" pitchFamily="34" charset="0"/>
            </a:endParaRPr>
          </a:p>
          <a:p>
            <a:endParaRPr lang="en-US" sz="2400" b="1" dirty="0">
              <a:solidFill>
                <a:srgbClr val="253B6C"/>
              </a:solidFill>
              <a:latin typeface="Arial" panose="020B0604020202020204" pitchFamily="34" charset="0"/>
              <a:cs typeface="Arial" panose="020B0604020202020204" pitchFamily="34" charset="0"/>
            </a:endParaRPr>
          </a:p>
          <a:p>
            <a:endParaRPr lang="en-US" sz="2400" b="1" dirty="0">
              <a:solidFill>
                <a:srgbClr val="253B6C"/>
              </a:solidFill>
              <a:latin typeface="Arial" panose="020B0604020202020204" pitchFamily="34" charset="0"/>
              <a:cs typeface="Arial" panose="020B0604020202020204" pitchFamily="34" charset="0"/>
            </a:endParaRPr>
          </a:p>
          <a:p>
            <a:endParaRPr lang="en-US" sz="2400" b="1" dirty="0">
              <a:solidFill>
                <a:srgbClr val="253B6C"/>
              </a:solidFill>
              <a:latin typeface="Arial" panose="020B0604020202020204" pitchFamily="34" charset="0"/>
              <a:cs typeface="Arial" panose="020B0604020202020204" pitchFamily="34" charset="0"/>
            </a:endParaRPr>
          </a:p>
          <a:p>
            <a:endParaRPr lang="en-US" sz="2400" b="1" dirty="0">
              <a:solidFill>
                <a:srgbClr val="253B6C"/>
              </a:solidFill>
              <a:latin typeface="Arial" panose="020B0604020202020204" pitchFamily="34" charset="0"/>
              <a:cs typeface="Arial" panose="020B0604020202020204" pitchFamily="34" charset="0"/>
            </a:endParaRPr>
          </a:p>
          <a:p>
            <a:endParaRPr lang="en-US" sz="2400" b="1" dirty="0">
              <a:solidFill>
                <a:srgbClr val="253B6C"/>
              </a:solidFill>
              <a:latin typeface="Arial" panose="020B0604020202020204" pitchFamily="34" charset="0"/>
              <a:cs typeface="Arial" panose="020B0604020202020204" pitchFamily="34" charset="0"/>
            </a:endParaRPr>
          </a:p>
          <a:p>
            <a:endParaRPr lang="en-US" sz="2400" b="1" dirty="0">
              <a:solidFill>
                <a:srgbClr val="253B6C"/>
              </a:solidFill>
              <a:latin typeface="Arial" panose="020B0604020202020204" pitchFamily="34" charset="0"/>
              <a:cs typeface="Arial" panose="020B0604020202020204" pitchFamily="34" charset="0"/>
            </a:endParaRPr>
          </a:p>
          <a:p>
            <a:r>
              <a:rPr lang="en-US" sz="2400" b="1" dirty="0">
                <a:solidFill>
                  <a:srgbClr val="253B6C"/>
                </a:solidFill>
                <a:latin typeface="Arial" panose="020B0604020202020204" pitchFamily="34" charset="0"/>
                <a:cs typeface="Arial" panose="020B0604020202020204" pitchFamily="34" charset="0"/>
              </a:rPr>
              <a:t>We are here</a:t>
            </a:r>
          </a:p>
        </p:txBody>
      </p:sp>
    </p:spTree>
    <p:extLst>
      <p:ext uri="{BB962C8B-B14F-4D97-AF65-F5344CB8AC3E}">
        <p14:creationId xmlns:p14="http://schemas.microsoft.com/office/powerpoint/2010/main" val="3338871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3B3A37-82CB-019D-AB2C-CFDD7CA77965}"/>
              </a:ext>
            </a:extLst>
          </p:cNvPr>
          <p:cNvSpPr txBox="1"/>
          <p:nvPr/>
        </p:nvSpPr>
        <p:spPr>
          <a:xfrm>
            <a:off x="431800" y="203200"/>
            <a:ext cx="11760200" cy="1077218"/>
          </a:xfrm>
          <a:prstGeom prst="rect">
            <a:avLst/>
          </a:prstGeom>
          <a:noFill/>
        </p:spPr>
        <p:txBody>
          <a:bodyPr wrap="square" rtlCol="0">
            <a:spAutoFit/>
          </a:bodyPr>
          <a:lstStyle/>
          <a:p>
            <a:r>
              <a:rPr lang="en-US" sz="3200" b="1" dirty="0">
                <a:solidFill>
                  <a:srgbClr val="00A18D"/>
                </a:solidFill>
                <a:latin typeface="Arial" panose="020B0604020202020204" pitchFamily="34" charset="0"/>
                <a:cs typeface="Arial" panose="020B0604020202020204" pitchFamily="34" charset="0"/>
              </a:rPr>
              <a:t>People, families and caregivers are equals in the ELC process</a:t>
            </a:r>
          </a:p>
        </p:txBody>
      </p:sp>
      <p:pic>
        <p:nvPicPr>
          <p:cNvPr id="3" name="Picture 2" descr="person-centred_55195849 copy.png">
            <a:extLst>
              <a:ext uri="{FF2B5EF4-FFF2-40B4-BE49-F238E27FC236}">
                <a16:creationId xmlns:a16="http://schemas.microsoft.com/office/drawing/2014/main" id="{283F2A19-882E-620E-22B6-FD7F0CAA55A1}"/>
              </a:ext>
            </a:extLst>
          </p:cNvPr>
          <p:cNvPicPr>
            <a:picLocks noChangeAspect="1"/>
          </p:cNvPicPr>
          <p:nvPr/>
        </p:nvPicPr>
        <p:blipFill rotWithShape="1">
          <a:blip r:embed="rId2">
            <a:extLst>
              <a:ext uri="{28A0092B-C50C-407E-A947-70E740481C1C}">
                <a14:useLocalDpi xmlns:a14="http://schemas.microsoft.com/office/drawing/2010/main" val="0"/>
              </a:ext>
            </a:extLst>
          </a:blip>
          <a:srcRect t="7843" b="9804"/>
          <a:stretch/>
        </p:blipFill>
        <p:spPr>
          <a:xfrm>
            <a:off x="113654" y="1587364"/>
            <a:ext cx="5982346" cy="3694979"/>
          </a:xfrm>
          <a:prstGeom prst="rect">
            <a:avLst/>
          </a:prstGeom>
        </p:spPr>
      </p:pic>
      <p:sp>
        <p:nvSpPr>
          <p:cNvPr id="4" name="TextBox 3">
            <a:extLst>
              <a:ext uri="{FF2B5EF4-FFF2-40B4-BE49-F238E27FC236}">
                <a16:creationId xmlns:a16="http://schemas.microsoft.com/office/drawing/2014/main" id="{7CE254EE-E0E7-B968-4150-6F449B38C6C0}"/>
              </a:ext>
            </a:extLst>
          </p:cNvPr>
          <p:cNvSpPr txBox="1"/>
          <p:nvPr/>
        </p:nvSpPr>
        <p:spPr>
          <a:xfrm>
            <a:off x="6273800" y="787975"/>
            <a:ext cx="5664200" cy="5201424"/>
          </a:xfrm>
          <a:prstGeom prst="rect">
            <a:avLst/>
          </a:prstGeom>
          <a:noFill/>
        </p:spPr>
        <p:txBody>
          <a:bodyPr wrap="square" rtlCol="0">
            <a:spAutoFit/>
          </a:bodyPr>
          <a:lstStyle/>
          <a:p>
            <a:endParaRPr lang="en-US" b="1" dirty="0">
              <a:solidFill>
                <a:srgbClr val="253B6C"/>
              </a:solidFill>
              <a:latin typeface="Arial" panose="020B0604020202020204" pitchFamily="34" charset="0"/>
              <a:cs typeface="Arial" panose="020B0604020202020204" pitchFamily="34" charset="0"/>
            </a:endParaRPr>
          </a:p>
          <a:p>
            <a:endParaRPr lang="en-US" b="1" dirty="0">
              <a:solidFill>
                <a:srgbClr val="253B6C"/>
              </a:solidFill>
              <a:latin typeface="Arial" panose="020B0604020202020204" pitchFamily="34" charset="0"/>
              <a:cs typeface="Arial" panose="020B0604020202020204" pitchFamily="34" charset="0"/>
            </a:endParaRPr>
          </a:p>
          <a:p>
            <a:endParaRPr lang="en-US" sz="3200" b="1" dirty="0">
              <a:solidFill>
                <a:srgbClr val="253B6C"/>
              </a:solidFill>
              <a:latin typeface="Arial" panose="020B0604020202020204" pitchFamily="34" charset="0"/>
              <a:cs typeface="Arial" panose="020B0604020202020204" pitchFamily="34" charset="0"/>
            </a:endParaRPr>
          </a:p>
          <a:p>
            <a:r>
              <a:rPr lang="en-US" sz="3200" b="1" dirty="0">
                <a:solidFill>
                  <a:srgbClr val="253B6C"/>
                </a:solidFill>
                <a:latin typeface="Arial" panose="020B0604020202020204" pitchFamily="34" charset="0"/>
                <a:cs typeface="Arial" panose="020B0604020202020204" pitchFamily="34" charset="0"/>
              </a:rPr>
              <a:t>Staff experience is the antecedent of patient experience</a:t>
            </a:r>
          </a:p>
          <a:p>
            <a:endParaRPr lang="en-US" sz="3200" b="1" dirty="0">
              <a:solidFill>
                <a:srgbClr val="253B6C"/>
              </a:solidFill>
              <a:latin typeface="Arial" panose="020B0604020202020204" pitchFamily="34" charset="0"/>
              <a:cs typeface="Arial" panose="020B0604020202020204" pitchFamily="34" charset="0"/>
            </a:endParaRPr>
          </a:p>
          <a:p>
            <a:r>
              <a:rPr lang="en-US" sz="3200" b="1" dirty="0">
                <a:solidFill>
                  <a:srgbClr val="253B6C"/>
                </a:solidFill>
                <a:latin typeface="Arial" panose="020B0604020202020204" pitchFamily="34" charset="0"/>
                <a:cs typeface="Arial" panose="020B0604020202020204" pitchFamily="34" charset="0"/>
              </a:rPr>
              <a:t>Positive staff experience leads to safer patient care</a:t>
            </a:r>
          </a:p>
          <a:p>
            <a:endParaRPr lang="en-US" b="1" dirty="0">
              <a:solidFill>
                <a:srgbClr val="253B6C"/>
              </a:solidFill>
              <a:latin typeface="Arial" panose="020B0604020202020204" pitchFamily="34" charset="0"/>
              <a:cs typeface="Arial" panose="020B0604020202020204" pitchFamily="34" charset="0"/>
            </a:endParaRPr>
          </a:p>
          <a:p>
            <a:endParaRPr lang="en-US" b="1" dirty="0">
              <a:solidFill>
                <a:srgbClr val="253B6C"/>
              </a:solidFill>
              <a:latin typeface="Arial" panose="020B0604020202020204" pitchFamily="34" charset="0"/>
              <a:cs typeface="Arial" panose="020B0604020202020204" pitchFamily="34" charset="0"/>
            </a:endParaRPr>
          </a:p>
          <a:p>
            <a:endParaRPr lang="en-US" b="1" dirty="0">
              <a:solidFill>
                <a:srgbClr val="253B6C"/>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b="1" dirty="0">
              <a:solidFill>
                <a:srgbClr val="253B6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3123138"/>
      </p:ext>
    </p:extLst>
  </p:cSld>
  <p:clrMapOvr>
    <a:masterClrMapping/>
  </p:clrMapOvr>
</p:sld>
</file>

<file path=ppt/theme/theme1.xml><?xml version="1.0" encoding="utf-8"?>
<a:theme xmlns:a="http://schemas.openxmlformats.org/drawingml/2006/main" name="RedmoorELC">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dmoorELC" id="{296BCD38-D91C-6F48-B99F-28DC11F08E26}" vid="{587E8A27-79E3-1D41-BABF-81B0BB70590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32BE61F814D2944B6BC5E97921D8F18" ma:contentTypeVersion="11" ma:contentTypeDescription="Create a new document." ma:contentTypeScope="" ma:versionID="b4513765b358a14703cd787cf7669f18">
  <xsd:schema xmlns:xsd="http://www.w3.org/2001/XMLSchema" xmlns:xs="http://www.w3.org/2001/XMLSchema" xmlns:p="http://schemas.microsoft.com/office/2006/metadata/properties" xmlns:ns2="bcf4674d-9330-4b7c-9960-e27f69f249bf" xmlns:ns3="e1f81281-6309-48af-ac9f-5c1c051b0f5f" targetNamespace="http://schemas.microsoft.com/office/2006/metadata/properties" ma:root="true" ma:fieldsID="76797677697c1d7bab08931d9dc6a867" ns2:_="" ns3:_="">
    <xsd:import namespace="bcf4674d-9330-4b7c-9960-e27f69f249bf"/>
    <xsd:import namespace="e1f81281-6309-48af-ac9f-5c1c051b0f5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f4674d-9330-4b7c-9960-e27f69f249b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1f81281-6309-48af-ac9f-5c1c051b0f5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224C27-0A57-4601-8285-A7932E293A5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f4674d-9330-4b7c-9960-e27f69f249bf"/>
    <ds:schemaRef ds:uri="e1f81281-6309-48af-ac9f-5c1c051b0f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C0BBF3E-9167-4B5D-956E-4190EEBD5F8A}">
  <ds:schemaRefs>
    <ds:schemaRef ds:uri="http://schemas.microsoft.com/office/2006/documentManagement/types"/>
    <ds:schemaRef ds:uri="http://schemas.microsoft.com/office/2006/metadata/properties"/>
    <ds:schemaRef ds:uri="bcf4674d-9330-4b7c-9960-e27f69f249bf"/>
    <ds:schemaRef ds:uri="http://purl.org/dc/elements/1.1/"/>
    <ds:schemaRef ds:uri="e1f81281-6309-48af-ac9f-5c1c051b0f5f"/>
    <ds:schemaRef ds:uri="http://purl.org/dc/term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09F559D8-5B4C-41E3-9CF4-5C6DB8D95B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14903</TotalTime>
  <Words>568</Words>
  <Application>Microsoft Macintosh PowerPoint</Application>
  <PresentationFormat>Widescreen</PresentationFormat>
  <Paragraphs>98</Paragraphs>
  <Slides>26</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Symbol</vt:lpstr>
      <vt:lpstr>RedmoorELC</vt:lpstr>
      <vt:lpstr>Experience Led Commissioning: designing improvement solutions with Open Space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Anna Buckle</dc:creator>
  <cp:lastModifiedBy>Georgina Craig</cp:lastModifiedBy>
  <cp:revision>250</cp:revision>
  <cp:lastPrinted>2021-02-09T10:46:35Z</cp:lastPrinted>
  <dcterms:created xsi:type="dcterms:W3CDTF">2020-10-14T10:10:44Z</dcterms:created>
  <dcterms:modified xsi:type="dcterms:W3CDTF">2024-01-18T16:25:20Z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0x010100932BE61F814D2944B6BC5E97921D8F18</vt:lpwstr>
  </property>
</Properties>
</file>