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1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94" r:id="rId11"/>
    <p:sldId id="1295" r:id="rId12"/>
    <p:sldId id="1265" r:id="rId13"/>
    <p:sldId id="1351" r:id="rId14"/>
    <p:sldId id="1298" r:id="rId15"/>
    <p:sldId id="1277" r:id="rId16"/>
    <p:sldId id="1287" r:id="rId17"/>
    <p:sldId id="1354" r:id="rId18"/>
    <p:sldId id="1339" r:id="rId19"/>
    <p:sldId id="1340" r:id="rId20"/>
    <p:sldId id="1352" r:id="rId21"/>
    <p:sldId id="1291" r:id="rId22"/>
    <p:sldId id="1353" r:id="rId23"/>
    <p:sldId id="1176" r:id="rId24"/>
    <p:sldId id="1286" r:id="rId25"/>
    <p:sldId id="1331" r:id="rId26"/>
    <p:sldId id="1335" r:id="rId27"/>
    <p:sldId id="1332" r:id="rId28"/>
    <p:sldId id="1333" r:id="rId29"/>
    <p:sldId id="1285" r:id="rId30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58"/>
  </p:normalViewPr>
  <p:slideViewPr>
    <p:cSldViewPr snapToGrid="0">
      <p:cViewPr varScale="1">
        <p:scale>
          <a:sx n="102" d="100"/>
          <a:sy n="102" d="100"/>
        </p:scale>
        <p:origin x="64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designing improvement solutions with World Cafe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8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  <a:p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description of Dream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071260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World Café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endParaRPr lang="en-GB" sz="3600" b="1" dirty="0">
              <a:solidFill>
                <a:srgbClr val="253B6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fontAlgn="base"/>
            <a:endParaRPr lang="en-GB" sz="3600" b="1" dirty="0">
              <a:solidFill>
                <a:srgbClr val="253B6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 fontAlgn="base"/>
            <a:r>
              <a:rPr lang="en-GB" sz="3600" b="1" dirty="0">
                <a:solidFill>
                  <a:srgbClr val="253B6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GB" sz="36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 World Café methodology provides a simple, effective, flexible format for hosting large group dialogue and tapping into people’s wisdom and creativity  </a:t>
            </a:r>
          </a:p>
          <a:p>
            <a:pPr algn="ctr" fontAlgn="base"/>
            <a:r>
              <a:rPr lang="en-GB" sz="36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World Café?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6" y="1280160"/>
            <a:ext cx="11479723" cy="4942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make this is a safe, inclusive space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be equal partners and respect that everyone contributes from a unique perspective</a:t>
            </a:r>
          </a:p>
          <a:p>
            <a:pPr marL="571500" indent="-5715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stay curious, share our discoveries and learn together </a:t>
            </a:r>
          </a:p>
          <a:p>
            <a:pPr marL="571500" indent="-5715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share stories and build connections so that we can develop the future together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create, innovate and find better solutions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World Café principles</a:t>
            </a:r>
          </a:p>
        </p:txBody>
      </p:sp>
    </p:spTree>
    <p:extLst>
      <p:ext uri="{BB962C8B-B14F-4D97-AF65-F5344CB8AC3E}">
        <p14:creationId xmlns:p14="http://schemas.microsoft.com/office/powerpoint/2010/main" val="2809850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5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altLang="en-US" sz="4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at any time, you find yourself in a situation where you are neither learning nor contributing, use your two feet and move on so that you can contribute elsewhere”</a:t>
            </a:r>
            <a:endParaRPr lang="en-GB" altLang="en-US" sz="4800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en-US" sz="36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Law of two feet</a:t>
            </a:r>
          </a:p>
        </p:txBody>
      </p:sp>
    </p:spTree>
    <p:extLst>
      <p:ext uri="{BB962C8B-B14F-4D97-AF65-F5344CB8AC3E}">
        <p14:creationId xmlns:p14="http://schemas.microsoft.com/office/powerpoint/2010/main" val="1883270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07685" y="916906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your first improvement challenge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signal every 10 minutes. You can stay or move on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join a new table, the host </a:t>
            </a:r>
            <a:r>
              <a:rPr lang="en-US" altLang="en-US" sz="3200" b="1" dirty="0" err="1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summarises</a:t>
            </a: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discussion so far and invites the new group to pick up and continue the discussion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all look out for emerging themes, ideas and challenges 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harvest our thinking at the end and record it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402951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World Café works</a:t>
            </a:r>
          </a:p>
        </p:txBody>
      </p:sp>
    </p:spTree>
    <p:extLst>
      <p:ext uri="{BB962C8B-B14F-4D97-AF65-F5344CB8AC3E}">
        <p14:creationId xmlns:p14="http://schemas.microsoft.com/office/powerpoint/2010/main" val="944670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eaLnBrk="1" hangingPunct="1">
              <a:spcBef>
                <a:spcPct val="20000"/>
              </a:spcBef>
              <a:buAutoNum type="arabicPeriod"/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up to max 12 improvement challenges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Choose your first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1081476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World Café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5400" b="1" dirty="0">
                <a:solidFill>
                  <a:srgbClr val="253B6C"/>
                </a:solidFill>
              </a:rPr>
              <a:t>Appreciation and Harvest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81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clear understanding of  what matters to people and our collective Dream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design improvement solutions for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add focus community, condition, service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Pledge support and understand what individuals and organisations will contribute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25846" y="2984847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sz="3600" b="1" dirty="0">
              <a:solidFill>
                <a:srgbClr val="253B6C"/>
              </a:solidFill>
            </a:endParaRPr>
          </a:p>
          <a:p>
            <a:pPr algn="ctr"/>
            <a:r>
              <a:rPr lang="en-US" sz="3600" b="1" dirty="0">
                <a:solidFill>
                  <a:srgbClr val="253B6C"/>
                </a:solidFill>
              </a:rPr>
              <a:t>“What </a:t>
            </a:r>
            <a:r>
              <a:rPr lang="en-GB" sz="3600" b="1" dirty="0">
                <a:solidFill>
                  <a:srgbClr val="253B6C"/>
                </a:solidFill>
              </a:rPr>
              <a:t>needs to happen </a:t>
            </a:r>
            <a:r>
              <a:rPr lang="en-US" sz="3600" b="1" dirty="0">
                <a:solidFill>
                  <a:srgbClr val="FF0000"/>
                </a:solidFill>
              </a:rPr>
              <a:t>add your focus question</a:t>
            </a:r>
            <a:r>
              <a:rPr lang="en-US" sz="3600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758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The story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World Café 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whenever you want or need to 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World Café session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(2.5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201645" y="4736557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236347" y="2066794"/>
            <a:ext cx="4511152" cy="3469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14921</TotalTime>
  <Words>636</Words>
  <Application>Microsoft Macintosh PowerPoint</Application>
  <PresentationFormat>Widescreen</PresentationFormat>
  <Paragraphs>106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Symbol</vt:lpstr>
      <vt:lpstr>RedmoorELC</vt:lpstr>
      <vt:lpstr>Experience Led Commissioning: designing improvement solutions with World Cafe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251</cp:revision>
  <cp:lastPrinted>2021-02-09T10:46:35Z</cp:lastPrinted>
  <dcterms:created xsi:type="dcterms:W3CDTF">2020-10-14T10:10:44Z</dcterms:created>
  <dcterms:modified xsi:type="dcterms:W3CDTF">2024-01-18T16:20:43Z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