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19"/>
  </p:notesMasterIdLst>
  <p:sldIdLst>
    <p:sldId id="830" r:id="rId5"/>
    <p:sldId id="1295" r:id="rId6"/>
    <p:sldId id="1277" r:id="rId7"/>
    <p:sldId id="1339" r:id="rId8"/>
    <p:sldId id="1340" r:id="rId9"/>
    <p:sldId id="1291" r:id="rId10"/>
    <p:sldId id="1297" r:id="rId11"/>
    <p:sldId id="1341" r:id="rId12"/>
    <p:sldId id="1298" r:id="rId13"/>
    <p:sldId id="1350" r:id="rId14"/>
    <p:sldId id="1343" r:id="rId15"/>
    <p:sldId id="1344" r:id="rId16"/>
    <p:sldId id="1345" r:id="rId17"/>
    <p:sldId id="1346" r:id="rId18"/>
  </p:sldIdLst>
  <p:sldSz cx="12192000" cy="6858000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B6C"/>
    <a:srgbClr val="E2E9E5"/>
    <a:srgbClr val="00A18D"/>
    <a:srgbClr val="3FAFD5"/>
    <a:srgbClr val="CEDB4F"/>
    <a:srgbClr val="6B7C82"/>
    <a:srgbClr val="3B4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8" autoAdjust="0"/>
    <p:restoredTop sz="93227"/>
  </p:normalViewPr>
  <p:slideViewPr>
    <p:cSldViewPr snapToGrid="0">
      <p:cViewPr varScale="1">
        <p:scale>
          <a:sx n="101" d="100"/>
          <a:sy n="101" d="100"/>
        </p:scale>
        <p:origin x="69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-27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841DF8EA-68D2-46F7-912F-FAAC8CC3A5BF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EC95A3CA-CA99-4166-BB89-790AE5A5DA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28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2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8C88D2-7E7A-6733-9CC6-865153C387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BB7A5B8-D40F-D972-51EB-E2F930B64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761" y="512086"/>
            <a:ext cx="2162519" cy="22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4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49A1A-BCB0-664E-A93C-0485871E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30A022-A1A8-FC4B-BE15-AED9EDA26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6C4BC-B57C-1D40-A457-C21F25C7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1DD41-4590-374F-BEE3-1A97BB50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04394-82DD-7F45-B154-FE02DFE5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58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13CA8-F1AF-474C-91A8-2E04F98D8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A1516B-2E5C-AE45-B587-39C716875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4576-C5E1-114D-91C5-D69736394E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6F79-7D46-1040-831A-BC6805108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F308F-AB4D-0843-A1AC-1E6C04CD0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62824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5815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612C952-EF3E-0268-E720-D28E231D46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E976-4C3E-2C46-A7E6-6FE5C54C9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E82C4-1EED-674B-BD3A-3C498C68C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5A648-49C5-C54F-9268-092B18BD02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A98-6B24-A94D-AEA5-8DAAB990A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45245-19A3-7E4B-B9BE-505DEE5A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29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A9E8F-B921-8C4D-9661-DD34387D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D9A78-98B7-6141-851F-FE8C943E6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596E6-E304-CC41-A32E-7963C29F7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E82C4-26AB-D542-9FFB-0C1F90E3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85F9A-AC2B-0641-8CA8-D56FA2453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B8847-DCD5-6F4C-A40F-5EBB5AD1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B4143-537D-4749-B0F2-3FB7A464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2C74B-91F9-FF4E-A2F7-C2A65AB8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1FB88-E987-1F4A-9BC1-B0DF82555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835BB9-3D32-054B-B687-5EE110547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D2C13-221D-DB4B-9A33-B6BF56F96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023C4C-457E-3144-8E38-6848306B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112D3-B2CF-E846-BC7B-5D6A439F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D04C1-CCDB-C44B-814F-14E50EE2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F04B-F413-B145-9504-00FC72165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598F96-7982-CF47-A8E0-39E02C04E8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0898F-E2A9-5349-A8EC-89853D32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779407-2E0C-A840-BE1B-801E6DED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6CD57-86AD-564D-97FC-8C06CBEF1B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405101-7626-A24A-B87B-672F3A61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36B60-852C-3143-A13E-C2C99103B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EC05E-A969-A942-92AD-952D3C5B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5442B-9656-8048-95AE-5A75BE2E2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F26E9-1D93-704D-86A6-B1D2FC8BE4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B2C630-AE69-C74B-9783-74AB8894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446ED-3415-FD48-A020-37FD49637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5A601-10B4-7D4D-A91B-93754CEF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1880A-99A5-874D-8DC4-F07DBD05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5F178-9D80-664A-BB1D-15FB18BE87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F064C-74CC-C949-BBC2-8E2F83174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7F097B-6936-3A4B-ACD2-C00717244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8C7-BF85-CA4F-A856-3B949779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60428-F40A-3E46-B9D6-B5F687EC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033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905" r:id="rId12"/>
    <p:sldLayoutId id="2147483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579C361-B4F5-FE46-9B89-269AF5BF366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760204" y="1299923"/>
            <a:ext cx="8082021" cy="1158875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Experience Led Commissioning: MAP workshop</a:t>
            </a:r>
          </a:p>
        </p:txBody>
      </p:sp>
    </p:spTree>
    <p:extLst>
      <p:ext uri="{BB962C8B-B14F-4D97-AF65-F5344CB8AC3E}">
        <p14:creationId xmlns:p14="http://schemas.microsoft.com/office/powerpoint/2010/main" val="407077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46846" y="889000"/>
            <a:ext cx="11098308" cy="578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sharing dreams and ambitions without limitations gives us space for new ideas and aspirations. There are no limits to the dream</a:t>
            </a: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Dream becomes our North Star and provides direction for our change work</a:t>
            </a: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Slow down and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breath deeply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Reflect quietly on your own </a:t>
            </a:r>
          </a:p>
          <a:p>
            <a:pPr marL="276225" indent="-276225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you love to happen if there were no limits? </a:t>
            </a: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Notice what comes mind first</a:t>
            </a:r>
          </a:p>
          <a:p>
            <a:pPr marL="276225" indent="-276225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Jot down words, metaphors and pictures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532738" y="228683"/>
            <a:ext cx="11112416" cy="660317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Dream </a:t>
            </a:r>
          </a:p>
        </p:txBody>
      </p:sp>
    </p:spTree>
    <p:extLst>
      <p:ext uri="{BB962C8B-B14F-4D97-AF65-F5344CB8AC3E}">
        <p14:creationId xmlns:p14="http://schemas.microsoft.com/office/powerpoint/2010/main" val="2445514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9" y="1086522"/>
            <a:ext cx="11112415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the opposite of our Dream, describing and acknowledging the nightmare for a short time gives us permission to feel the fear and move forward</a:t>
            </a:r>
            <a:endParaRPr lang="en-US" altLang="en-US" sz="3600" b="1" dirty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Slow down and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breath deeply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 quietly on your own 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worst possible scenario or outcome?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Capture two things that come to mind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3700" y="304801"/>
            <a:ext cx="11251454" cy="617534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nightmare</a:t>
            </a:r>
          </a:p>
        </p:txBody>
      </p:sp>
    </p:spTree>
    <p:extLst>
      <p:ext uri="{BB962C8B-B14F-4D97-AF65-F5344CB8AC3E}">
        <p14:creationId xmlns:p14="http://schemas.microsoft.com/office/powerpoint/2010/main" val="3905153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417963" cy="521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let’s focus on and name the talents, strengths, assets, knowledge and experience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individuals, groups or organisations already have and can build on to achieve the Dream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framework: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and skills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Relationships and networks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Systems and processes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things we already have to reach the Dream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gifts and capabilities</a:t>
            </a:r>
          </a:p>
        </p:txBody>
      </p:sp>
    </p:spTree>
    <p:extLst>
      <p:ext uri="{BB962C8B-B14F-4D97-AF65-F5344CB8AC3E}">
        <p14:creationId xmlns:p14="http://schemas.microsoft.com/office/powerpoint/2010/main" val="2112451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58800" y="1320646"/>
            <a:ext cx="11086352" cy="4782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now shift focus on the capabilities we need to build to move towards the dream and away from the nightmare…</a:t>
            </a:r>
            <a:endParaRPr lang="en-GB" alt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framework: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and skills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Relationships and networks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Systems and processes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things we need to reach the Dream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needs</a:t>
            </a:r>
          </a:p>
        </p:txBody>
      </p:sp>
    </p:spTree>
    <p:extLst>
      <p:ext uri="{BB962C8B-B14F-4D97-AF65-F5344CB8AC3E}">
        <p14:creationId xmlns:p14="http://schemas.microsoft.com/office/powerpoint/2010/main" val="705158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to complete our planning, we now need to agree our personal next steps within a defined time scale (1 month) so that we can carry this plan back into the real world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Write down your personal actions with timescale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Share with the group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Agree 3 priorities, who will action and by when</a:t>
            </a: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42900" y="317501"/>
            <a:ext cx="7848600" cy="546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860192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DB82B3-51ED-B4F7-7E66-7434359E4456}"/>
              </a:ext>
            </a:extLst>
          </p:cNvPr>
          <p:cNvSpPr txBox="1"/>
          <p:nvPr/>
        </p:nvSpPr>
        <p:spPr>
          <a:xfrm>
            <a:off x="149630" y="250161"/>
            <a:ext cx="4555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ELC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AA4AA4-ED9C-7CF8-EA88-3CD435501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38" y="380387"/>
            <a:ext cx="5682062" cy="5722941"/>
          </a:xfrm>
          <a:prstGeom prst="rect">
            <a:avLst/>
          </a:prstGeom>
        </p:spPr>
      </p:pic>
      <p:sp>
        <p:nvSpPr>
          <p:cNvPr id="2" name="5-point Star 1">
            <a:extLst>
              <a:ext uri="{FF2B5EF4-FFF2-40B4-BE49-F238E27FC236}">
                <a16:creationId xmlns:a16="http://schemas.microsoft.com/office/drawing/2014/main" id="{1243CBE2-C2F9-AB38-9359-FAF17E84D399}"/>
              </a:ext>
            </a:extLst>
          </p:cNvPr>
          <p:cNvSpPr/>
          <p:nvPr/>
        </p:nvSpPr>
        <p:spPr>
          <a:xfrm>
            <a:off x="8080549" y="2481872"/>
            <a:ext cx="1034702" cy="947128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6ABFD5-8E54-C511-D1BA-49C8D6F769C4}"/>
              </a:ext>
            </a:extLst>
          </p:cNvPr>
          <p:cNvSpPr txBox="1"/>
          <p:nvPr/>
        </p:nvSpPr>
        <p:spPr>
          <a:xfrm>
            <a:off x="9115251" y="1396999"/>
            <a:ext cx="2632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3338871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MAP planning session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103" y="1013726"/>
            <a:ext cx="2335794" cy="21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46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story so far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shared dream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nightmare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gifts and capabilities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needs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next steps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MAP flow we will work through </a:t>
            </a:r>
          </a:p>
        </p:txBody>
      </p:sp>
    </p:spTree>
    <p:extLst>
      <p:ext uri="{BB962C8B-B14F-4D97-AF65-F5344CB8AC3E}">
        <p14:creationId xmlns:p14="http://schemas.microsoft.com/office/powerpoint/2010/main" val="734167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in our table groups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table facilitator will support your group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take feedback from the room by table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build consensus as we discuss graphics and before  adding anything to the MAP </a:t>
            </a:r>
          </a:p>
          <a:p>
            <a:pPr marL="342900" indent="-342900" algn="ctr">
              <a:spcBef>
                <a:spcPct val="20000"/>
              </a:spcBef>
            </a:pP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YOUR MAP !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How we will complete the MAP flow</a:t>
            </a:r>
          </a:p>
        </p:txBody>
      </p:sp>
    </p:spTree>
    <p:extLst>
      <p:ext uri="{BB962C8B-B14F-4D97-AF65-F5344CB8AC3E}">
        <p14:creationId xmlns:p14="http://schemas.microsoft.com/office/powerpoint/2010/main" val="230246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562600" y="2133600"/>
            <a:ext cx="5619107" cy="2235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Let the MAP planning begin!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640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08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The story so far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68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8" y="1280160"/>
            <a:ext cx="10393568" cy="533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framed by insights from our Discovery work, we </a:t>
            </a:r>
            <a:r>
              <a:rPr lang="en-US" altLang="en-US" sz="2800" b="1" dirty="0">
                <a:solidFill>
                  <a:srgbClr val="253B6C"/>
                </a:solidFill>
              </a:rPr>
              <a:t>describe and acknowledge our collective experience and what has happened in the past. Often the past is a revelation. It helps us make sense of the present…</a:t>
            </a:r>
          </a:p>
          <a:p>
            <a:pPr>
              <a:spcBef>
                <a:spcPct val="20000"/>
              </a:spcBef>
            </a:pPr>
            <a:endParaRPr lang="en-US" altLang="en-US" sz="3200" b="1" dirty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Relax and listen deeply to the story…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Jot down what resonates and what surprises you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the words and images that come to mind </a:t>
            </a: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 that come to mind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story so far</a:t>
            </a:r>
          </a:p>
        </p:txBody>
      </p:sp>
    </p:spTree>
    <p:extLst>
      <p:ext uri="{BB962C8B-B14F-4D97-AF65-F5344CB8AC3E}">
        <p14:creationId xmlns:p14="http://schemas.microsoft.com/office/powerpoint/2010/main" val="778122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summary slides and CURRENT/DESIRED emotional maps and a summary of insights about what matters most and supports people to keep well generated from the DISCOVERY stage and/or show video summary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story so far</a:t>
            </a:r>
          </a:p>
        </p:txBody>
      </p:sp>
    </p:spTree>
    <p:extLst>
      <p:ext uri="{BB962C8B-B14F-4D97-AF65-F5344CB8AC3E}">
        <p14:creationId xmlns:p14="http://schemas.microsoft.com/office/powerpoint/2010/main" val="3366754247"/>
      </p:ext>
    </p:extLst>
  </p:cSld>
  <p:clrMapOvr>
    <a:masterClrMapping/>
  </p:clrMapOvr>
</p:sld>
</file>

<file path=ppt/theme/theme1.xml><?xml version="1.0" encoding="utf-8"?>
<a:theme xmlns:a="http://schemas.openxmlformats.org/drawingml/2006/main" name="RedmoorELC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moorELC" id="{296BCD38-D91C-6F48-B99F-28DC11F08E26}" vid="{587E8A27-79E3-1D41-BABF-81B0BB7059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2BE61F814D2944B6BC5E97921D8F18" ma:contentTypeVersion="11" ma:contentTypeDescription="Create a new document." ma:contentTypeScope="" ma:versionID="b4513765b358a14703cd787cf7669f18">
  <xsd:schema xmlns:xsd="http://www.w3.org/2001/XMLSchema" xmlns:xs="http://www.w3.org/2001/XMLSchema" xmlns:p="http://schemas.microsoft.com/office/2006/metadata/properties" xmlns:ns2="bcf4674d-9330-4b7c-9960-e27f69f249bf" xmlns:ns3="e1f81281-6309-48af-ac9f-5c1c051b0f5f" targetNamespace="http://schemas.microsoft.com/office/2006/metadata/properties" ma:root="true" ma:fieldsID="76797677697c1d7bab08931d9dc6a867" ns2:_="" ns3:_="">
    <xsd:import namespace="bcf4674d-9330-4b7c-9960-e27f69f249bf"/>
    <xsd:import namespace="e1f81281-6309-48af-ac9f-5c1c051b0f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f4674d-9330-4b7c-9960-e27f69f249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81281-6309-48af-ac9f-5c1c051b0f5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F559D8-5B4C-41E3-9CF4-5C6DB8D95B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0BBF3E-9167-4B5D-956E-4190EEBD5F8A}">
  <ds:schemaRefs>
    <ds:schemaRef ds:uri="http://schemas.microsoft.com/office/2006/documentManagement/types"/>
    <ds:schemaRef ds:uri="http://schemas.microsoft.com/office/2006/metadata/properties"/>
    <ds:schemaRef ds:uri="bcf4674d-9330-4b7c-9960-e27f69f249bf"/>
    <ds:schemaRef ds:uri="http://purl.org/dc/elements/1.1/"/>
    <ds:schemaRef ds:uri="e1f81281-6309-48af-ac9f-5c1c051b0f5f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9224C27-0A57-4601-8285-A7932E293A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f4674d-9330-4b7c-9960-e27f69f249bf"/>
    <ds:schemaRef ds:uri="e1f81281-6309-48af-ac9f-5c1c051b0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14882</TotalTime>
  <Words>528</Words>
  <Application>Microsoft Macintosh PowerPoint</Application>
  <PresentationFormat>Widescreen</PresentationFormat>
  <Paragraphs>75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RedmoorELC</vt:lpstr>
      <vt:lpstr>Experience Led Commissioning: MAP workshop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Buckle</dc:creator>
  <cp:lastModifiedBy>Georgina Craig</cp:lastModifiedBy>
  <cp:revision>244</cp:revision>
  <cp:lastPrinted>2021-02-09T10:46:35Z</cp:lastPrinted>
  <dcterms:created xsi:type="dcterms:W3CDTF">2020-10-14T10:10:44Z</dcterms:created>
  <dcterms:modified xsi:type="dcterms:W3CDTF">2024-01-17T18:13:18Z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0x010100932BE61F814D2944B6BC5E97921D8F18</vt:lpwstr>
  </property>
</Properties>
</file>